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844E9-D517-47C5-AB26-F1F81BDCD70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8908676-DC1E-4AC1-A34E-A5C5DC8BE00B}">
      <dgm:prSet phldrT="[Teksti]" custT="1"/>
      <dgm:spPr/>
      <dgm:t>
        <a:bodyPr anchor="ctr"/>
        <a:lstStyle/>
        <a:p>
          <a:r>
            <a:rPr lang="fi-FI" sz="1000" dirty="0"/>
            <a:t>Kanta</a:t>
          </a:r>
          <a:endParaRPr lang="fi-FI" sz="500" dirty="0"/>
        </a:p>
      </dgm:t>
    </dgm:pt>
    <dgm:pt modelId="{62D34A51-EFFD-4C37-A32A-6340874F49EF}" type="parTrans" cxnId="{8263A9B3-5F03-4C88-9B94-CA960F8B5944}">
      <dgm:prSet/>
      <dgm:spPr/>
      <dgm:t>
        <a:bodyPr/>
        <a:lstStyle/>
        <a:p>
          <a:endParaRPr lang="fi-FI"/>
        </a:p>
      </dgm:t>
    </dgm:pt>
    <dgm:pt modelId="{6DC8D09E-4D08-473F-84EF-4EA0A7499AB6}" type="sibTrans" cxnId="{8263A9B3-5F03-4C88-9B94-CA960F8B5944}">
      <dgm:prSet/>
      <dgm:spPr/>
      <dgm:t>
        <a:bodyPr/>
        <a:lstStyle/>
        <a:p>
          <a:endParaRPr lang="fi-FI"/>
        </a:p>
      </dgm:t>
    </dgm:pt>
    <dgm:pt modelId="{2EBACE0E-8753-4CA6-9A3A-80A2C5C15C0E}">
      <dgm:prSet phldrT="[Teksti]" custT="1"/>
      <dgm:spPr/>
      <dgm:t>
        <a:bodyPr/>
        <a:lstStyle/>
        <a:p>
          <a:pPr>
            <a:buSzPct val="100000"/>
            <a:buChar char="•"/>
          </a:pPr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Suostumukset ja kiellot</a:t>
          </a:r>
          <a:endParaRPr lang="fi-FI" sz="800" dirty="0"/>
        </a:p>
      </dgm:t>
    </dgm:pt>
    <dgm:pt modelId="{024DB758-D58D-41AB-B6E0-C78ADC905CC7}" type="parTrans" cxnId="{791857D7-30ED-423D-B7BE-284DE83CA545}">
      <dgm:prSet/>
      <dgm:spPr/>
      <dgm:t>
        <a:bodyPr/>
        <a:lstStyle/>
        <a:p>
          <a:endParaRPr lang="fi-FI"/>
        </a:p>
      </dgm:t>
    </dgm:pt>
    <dgm:pt modelId="{0DDC0032-F8E4-4818-8783-8C250304EF56}" type="sibTrans" cxnId="{791857D7-30ED-423D-B7BE-284DE83CA545}">
      <dgm:prSet/>
      <dgm:spPr/>
      <dgm:t>
        <a:bodyPr/>
        <a:lstStyle/>
        <a:p>
          <a:endParaRPr lang="fi-FI"/>
        </a:p>
      </dgm:t>
    </dgm:pt>
    <dgm:pt modelId="{E6480309-6AEC-485E-8C59-07E035E84FCA}">
      <dgm:prSet phldrT="[Teksti]" custT="1"/>
      <dgm:spPr/>
      <dgm:t>
        <a:bodyPr/>
        <a:lstStyle/>
        <a:p>
          <a:r>
            <a:rPr lang="fi-FI" sz="1000" dirty="0"/>
            <a:t>Toimeentulo sairauden aikana</a:t>
          </a:r>
        </a:p>
      </dgm:t>
    </dgm:pt>
    <dgm:pt modelId="{EBD48991-63E8-4C36-8765-6DF744D29996}" type="parTrans" cxnId="{685C7EC2-3F52-4950-B403-6D7663CA255A}">
      <dgm:prSet/>
      <dgm:spPr/>
      <dgm:t>
        <a:bodyPr/>
        <a:lstStyle/>
        <a:p>
          <a:endParaRPr lang="fi-FI"/>
        </a:p>
      </dgm:t>
    </dgm:pt>
    <dgm:pt modelId="{482BE85D-0787-4BBB-A1D3-4E5ECF34001B}" type="sibTrans" cxnId="{685C7EC2-3F52-4950-B403-6D7663CA255A}">
      <dgm:prSet/>
      <dgm:spPr/>
      <dgm:t>
        <a:bodyPr/>
        <a:lstStyle/>
        <a:p>
          <a:endParaRPr lang="fi-FI"/>
        </a:p>
      </dgm:t>
    </dgm:pt>
    <dgm:pt modelId="{49ABB0D9-F6F9-465A-A830-846C5FB607D2}">
      <dgm:prSet phldrT="[Teksti]" custT="1"/>
      <dgm:spPr/>
      <dgm:t>
        <a:bodyPr/>
        <a:lstStyle/>
        <a:p>
          <a:pPr>
            <a:buSzPct val="100000"/>
            <a:buChar char="•"/>
          </a:pPr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Sairauspäiväraha, osasairauspäiväraha </a:t>
          </a:r>
          <a:endParaRPr lang="fi-FI" sz="800" dirty="0"/>
        </a:p>
      </dgm:t>
    </dgm:pt>
    <dgm:pt modelId="{D865422E-42C1-4E12-89CC-86ACDDE2C401}" type="parTrans" cxnId="{A5C28D92-F0C8-4469-94CB-CEE475755DAE}">
      <dgm:prSet/>
      <dgm:spPr/>
      <dgm:t>
        <a:bodyPr/>
        <a:lstStyle/>
        <a:p>
          <a:endParaRPr lang="fi-FI"/>
        </a:p>
      </dgm:t>
    </dgm:pt>
    <dgm:pt modelId="{FEED5548-7756-431D-AB48-999546B191AD}" type="sibTrans" cxnId="{A5C28D92-F0C8-4469-94CB-CEE475755DAE}">
      <dgm:prSet/>
      <dgm:spPr/>
      <dgm:t>
        <a:bodyPr/>
        <a:lstStyle/>
        <a:p>
          <a:endParaRPr lang="fi-FI"/>
        </a:p>
      </dgm:t>
    </dgm:pt>
    <dgm:pt modelId="{FEDB01C8-B3D0-4232-9125-7B9F7449AA8D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Resepti-palvelu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089E2A2B-231F-4E07-AA33-F20E86A31288}" type="parTrans" cxnId="{8B089B9B-2301-4F50-AAE3-FD3B24F17497}">
      <dgm:prSet/>
      <dgm:spPr/>
      <dgm:t>
        <a:bodyPr/>
        <a:lstStyle/>
        <a:p>
          <a:endParaRPr lang="fi-FI"/>
        </a:p>
      </dgm:t>
    </dgm:pt>
    <dgm:pt modelId="{5E52E292-8633-405A-847D-27EC4A82EFA0}" type="sibTrans" cxnId="{8B089B9B-2301-4F50-AAE3-FD3B24F17497}">
      <dgm:prSet/>
      <dgm:spPr/>
      <dgm:t>
        <a:bodyPr/>
        <a:lstStyle/>
        <a:p>
          <a:endParaRPr lang="fi-FI"/>
        </a:p>
      </dgm:t>
    </dgm:pt>
    <dgm:pt modelId="{1277F979-CB29-4691-8399-E09768DEE97D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Potilastiedon arkisto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EA227899-190A-4953-8636-78F61A7D2ED3}" type="parTrans" cxnId="{ABAAA65A-BF2F-4CBF-8AAF-E0DF0F32A9C3}">
      <dgm:prSet/>
      <dgm:spPr/>
      <dgm:t>
        <a:bodyPr/>
        <a:lstStyle/>
        <a:p>
          <a:endParaRPr lang="fi-FI"/>
        </a:p>
      </dgm:t>
    </dgm:pt>
    <dgm:pt modelId="{05875135-ABDD-4973-BF58-723F59C993D7}" type="sibTrans" cxnId="{ABAAA65A-BF2F-4CBF-8AAF-E0DF0F32A9C3}">
      <dgm:prSet/>
      <dgm:spPr/>
      <dgm:t>
        <a:bodyPr/>
        <a:lstStyle/>
        <a:p>
          <a:endParaRPr lang="fi-FI"/>
        </a:p>
      </dgm:t>
    </dgm:pt>
    <dgm:pt modelId="{CCFA19DB-1742-4CFB-8D66-21EF9D47756F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Terveydenhuollon todistusten välitys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D2E5E7DC-219D-41A1-870B-D56ABF231BA3}" type="parTrans" cxnId="{B8EC8F7D-56E4-462C-A4FE-41DA8132D311}">
      <dgm:prSet/>
      <dgm:spPr/>
      <dgm:t>
        <a:bodyPr/>
        <a:lstStyle/>
        <a:p>
          <a:endParaRPr lang="fi-FI"/>
        </a:p>
      </dgm:t>
    </dgm:pt>
    <dgm:pt modelId="{C4487373-17E0-45FB-8A41-A4524AE53300}" type="sibTrans" cxnId="{B8EC8F7D-56E4-462C-A4FE-41DA8132D311}">
      <dgm:prSet/>
      <dgm:spPr/>
      <dgm:t>
        <a:bodyPr/>
        <a:lstStyle/>
        <a:p>
          <a:endParaRPr lang="fi-FI"/>
        </a:p>
      </dgm:t>
    </dgm:pt>
    <dgm:pt modelId="{5E83106D-65CA-41C2-9612-DE56A2E31B29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Elinluovutustahto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EEF0AB27-A562-42BA-926C-77A58031A46C}" type="parTrans" cxnId="{910F0C0A-E06C-4174-976E-8D5100D63E62}">
      <dgm:prSet/>
      <dgm:spPr/>
      <dgm:t>
        <a:bodyPr/>
        <a:lstStyle/>
        <a:p>
          <a:endParaRPr lang="fi-FI"/>
        </a:p>
      </dgm:t>
    </dgm:pt>
    <dgm:pt modelId="{D4D1B67E-85DE-4434-B7E6-68A6AC025B3D}" type="sibTrans" cxnId="{910F0C0A-E06C-4174-976E-8D5100D63E62}">
      <dgm:prSet/>
      <dgm:spPr/>
      <dgm:t>
        <a:bodyPr/>
        <a:lstStyle/>
        <a:p>
          <a:endParaRPr lang="fi-FI"/>
        </a:p>
      </dgm:t>
    </dgm:pt>
    <dgm:pt modelId="{5E655762-3552-477D-B6BF-BB3A7413214F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Hoitotahto</a:t>
          </a:r>
        </a:p>
      </dgm:t>
    </dgm:pt>
    <dgm:pt modelId="{9B08C5BF-88FA-4A73-AB7A-814FBF20DC46}" type="parTrans" cxnId="{30094764-9105-4190-A575-9E1FED29A5EA}">
      <dgm:prSet/>
      <dgm:spPr/>
      <dgm:t>
        <a:bodyPr/>
        <a:lstStyle/>
        <a:p>
          <a:endParaRPr lang="fi-FI"/>
        </a:p>
      </dgm:t>
    </dgm:pt>
    <dgm:pt modelId="{9BF86644-AD8C-4B82-A56F-9D1209490D20}" type="sibTrans" cxnId="{30094764-9105-4190-A575-9E1FED29A5EA}">
      <dgm:prSet/>
      <dgm:spPr/>
      <dgm:t>
        <a:bodyPr/>
        <a:lstStyle/>
        <a:p>
          <a:endParaRPr lang="fi-FI"/>
        </a:p>
      </dgm:t>
    </dgm:pt>
    <dgm:pt modelId="{161A049F-D3A4-483C-B4F1-E3FBAC9A911B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Hoitopaikan valinta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E70F0614-FE55-4BE5-A24E-4DFD0147DBCF}" type="parTrans" cxnId="{476AE2C2-1FBF-4EFD-B52E-25E2011077A9}">
      <dgm:prSet/>
      <dgm:spPr/>
      <dgm:t>
        <a:bodyPr/>
        <a:lstStyle/>
        <a:p>
          <a:endParaRPr lang="fi-FI"/>
        </a:p>
      </dgm:t>
    </dgm:pt>
    <dgm:pt modelId="{FF1CDB54-4E11-49E3-8269-C284FA61621F}" type="sibTrans" cxnId="{476AE2C2-1FBF-4EFD-B52E-25E2011077A9}">
      <dgm:prSet/>
      <dgm:spPr/>
      <dgm:t>
        <a:bodyPr/>
        <a:lstStyle/>
        <a:p>
          <a:endParaRPr lang="fi-FI"/>
        </a:p>
      </dgm:t>
    </dgm:pt>
    <dgm:pt modelId="{142E1867-5810-4B85-A871-15BE5C6A1381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Potilasta on hoidettava yhteisymmärryksessä hänen kanssaan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FF2A6DB7-1EE0-40CE-AC3F-601058892EAD}" type="parTrans" cxnId="{B28ECA4E-5CB0-4B25-A277-A3104083527B}">
      <dgm:prSet/>
      <dgm:spPr/>
      <dgm:t>
        <a:bodyPr/>
        <a:lstStyle/>
        <a:p>
          <a:endParaRPr lang="fi-FI"/>
        </a:p>
      </dgm:t>
    </dgm:pt>
    <dgm:pt modelId="{2607439F-77F0-42ED-AE4B-7AA83A486596}" type="sibTrans" cxnId="{B28ECA4E-5CB0-4B25-A277-A3104083527B}">
      <dgm:prSet/>
      <dgm:spPr/>
      <dgm:t>
        <a:bodyPr/>
        <a:lstStyle/>
        <a:p>
          <a:endParaRPr lang="fi-FI"/>
        </a:p>
      </dgm:t>
    </dgm:pt>
    <dgm:pt modelId="{F747BB48-4CAB-4E4B-815E-060C1BB4114F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Tyytymättömyys hoitoon: selvittely hoitopaikassa/palaute , muistutus, kantelu Valviraan</a:t>
          </a:r>
        </a:p>
      </dgm:t>
    </dgm:pt>
    <dgm:pt modelId="{CC174C0D-3F1B-4EC6-80D8-D2D3BA2A1381}" type="parTrans" cxnId="{20B638C9-1E04-4083-83A4-1535C55B3D3E}">
      <dgm:prSet/>
      <dgm:spPr/>
      <dgm:t>
        <a:bodyPr/>
        <a:lstStyle/>
        <a:p>
          <a:endParaRPr lang="fi-FI"/>
        </a:p>
      </dgm:t>
    </dgm:pt>
    <dgm:pt modelId="{4D58EB74-16CE-43DF-9BF2-6AC51618DB20}" type="sibTrans" cxnId="{20B638C9-1E04-4083-83A4-1535C55B3D3E}">
      <dgm:prSet/>
      <dgm:spPr/>
      <dgm:t>
        <a:bodyPr/>
        <a:lstStyle/>
        <a:p>
          <a:endParaRPr lang="fi-FI"/>
        </a:p>
      </dgm:t>
    </dgm:pt>
    <dgm:pt modelId="{071CFAAE-C17C-494A-9901-6FD1AB5F7B40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Potilasvahinkoilmoitus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BB1B2984-7583-443E-B82B-65C471C6DD92}" type="parTrans" cxnId="{EEA64A80-BFEF-46F1-B143-E460890C1A59}">
      <dgm:prSet/>
      <dgm:spPr/>
      <dgm:t>
        <a:bodyPr/>
        <a:lstStyle/>
        <a:p>
          <a:endParaRPr lang="fi-FI"/>
        </a:p>
      </dgm:t>
    </dgm:pt>
    <dgm:pt modelId="{89BA8D63-5191-45E0-A63D-9F23DC138895}" type="sibTrans" cxnId="{EEA64A80-BFEF-46F1-B143-E460890C1A59}">
      <dgm:prSet/>
      <dgm:spPr/>
      <dgm:t>
        <a:bodyPr/>
        <a:lstStyle/>
        <a:p>
          <a:endParaRPr lang="fi-FI"/>
        </a:p>
      </dgm:t>
    </dgm:pt>
    <dgm:pt modelId="{BAE07C5D-2935-4880-BD4A-ABFBED2CC30F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Lääkevahinkoilmoitus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54A125A9-42E2-4AAB-84D6-ECF1F0A19E75}" type="parTrans" cxnId="{DE90A789-D881-4A97-9FB3-13B51331A572}">
      <dgm:prSet/>
      <dgm:spPr/>
      <dgm:t>
        <a:bodyPr/>
        <a:lstStyle/>
        <a:p>
          <a:endParaRPr lang="fi-FI"/>
        </a:p>
      </dgm:t>
    </dgm:pt>
    <dgm:pt modelId="{2C65008D-9495-4F92-A318-D24B6B66FAED}" type="sibTrans" cxnId="{DE90A789-D881-4A97-9FB3-13B51331A572}">
      <dgm:prSet/>
      <dgm:spPr/>
      <dgm:t>
        <a:bodyPr/>
        <a:lstStyle/>
        <a:p>
          <a:endParaRPr lang="fi-FI"/>
        </a:p>
      </dgm:t>
    </dgm:pt>
    <dgm:pt modelId="{F7031AC9-70A1-4CEA-9C5E-EA36F40A9F62}">
      <dgm:prSet custT="1"/>
      <dgm:spPr/>
      <dgm:t>
        <a:bodyPr/>
        <a:lstStyle/>
        <a:p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D842F2D2-3BDB-4F9A-88C9-1AEABB9298F6}" type="parTrans" cxnId="{C1E76656-235D-4FA6-9229-5E82152FB106}">
      <dgm:prSet/>
      <dgm:spPr/>
      <dgm:t>
        <a:bodyPr/>
        <a:lstStyle/>
        <a:p>
          <a:endParaRPr lang="fi-FI"/>
        </a:p>
      </dgm:t>
    </dgm:pt>
    <dgm:pt modelId="{EC3F3D73-256D-4AEB-89CE-624FC59EFAA2}" type="sibTrans" cxnId="{C1E76656-235D-4FA6-9229-5E82152FB106}">
      <dgm:prSet/>
      <dgm:spPr/>
      <dgm:t>
        <a:bodyPr/>
        <a:lstStyle/>
        <a:p>
          <a:endParaRPr lang="fi-FI"/>
        </a:p>
      </dgm:t>
    </dgm:pt>
    <dgm:pt modelId="{60B9FD31-0300-4667-AD58-D0BF3914DEEB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Potilasasiamies </a:t>
          </a:r>
          <a:r>
            <a:rPr lang="fi-FI" sz="8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Päijät</a:t>
          </a:r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-Sote  p. 03 819 2504</a:t>
          </a:r>
        </a:p>
      </dgm:t>
    </dgm:pt>
    <dgm:pt modelId="{C38313A0-9362-42BB-8952-2DD7C3D2E3EE}" type="parTrans" cxnId="{1CA7BDA0-97C7-45F6-8123-F7C4792D253F}">
      <dgm:prSet/>
      <dgm:spPr/>
      <dgm:t>
        <a:bodyPr/>
        <a:lstStyle/>
        <a:p>
          <a:endParaRPr lang="fi-FI"/>
        </a:p>
      </dgm:t>
    </dgm:pt>
    <dgm:pt modelId="{841DE48B-1797-4B22-B44F-7EC9259D9D9E}" type="sibTrans" cxnId="{1CA7BDA0-97C7-45F6-8123-F7C4792D253F}">
      <dgm:prSet/>
      <dgm:spPr/>
      <dgm:t>
        <a:bodyPr/>
        <a:lstStyle/>
        <a:p>
          <a:endParaRPr lang="fi-FI"/>
        </a:p>
      </dgm:t>
    </dgm:pt>
    <dgm:pt modelId="{689AE488-FEEE-4E4A-AC13-946D4F40238F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Sosiaaliasiamies </a:t>
          </a:r>
          <a:r>
            <a:rPr lang="fi-FI" sz="800" b="0" i="0" u="none" strike="noStrike" cap="none" spc="0" baseline="0" dirty="0" err="1">
              <a:solidFill>
                <a:srgbClr val="000000"/>
              </a:solidFill>
              <a:uFillTx/>
              <a:latin typeface="Calibri"/>
            </a:rPr>
            <a:t>Päijät</a:t>
          </a:r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-Sote        p.044 729 7989 </a:t>
          </a:r>
        </a:p>
      </dgm:t>
    </dgm:pt>
    <dgm:pt modelId="{AF0FB6A8-BDEB-442E-8018-9AF35B306978}" type="parTrans" cxnId="{0C6453BB-0E45-41D4-918B-EDA2F8A09151}">
      <dgm:prSet/>
      <dgm:spPr/>
      <dgm:t>
        <a:bodyPr/>
        <a:lstStyle/>
        <a:p>
          <a:endParaRPr lang="fi-FI"/>
        </a:p>
      </dgm:t>
    </dgm:pt>
    <dgm:pt modelId="{86848EC0-9A1E-4DD6-8CF2-7E201302C9E4}" type="sibTrans" cxnId="{0C6453BB-0E45-41D4-918B-EDA2F8A09151}">
      <dgm:prSet/>
      <dgm:spPr/>
      <dgm:t>
        <a:bodyPr/>
        <a:lstStyle/>
        <a:p>
          <a:endParaRPr lang="fi-FI"/>
        </a:p>
      </dgm:t>
    </dgm:pt>
    <dgm:pt modelId="{7748BBA1-688B-4F3D-BE5A-617ABEEC677C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Kuntoutustuki (määräaikainen)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F9E5267A-C778-4379-8B99-CD2B88E7B64F}" type="parTrans" cxnId="{10D097B0-F21B-4868-B825-20CC457B4DC9}">
      <dgm:prSet/>
      <dgm:spPr/>
      <dgm:t>
        <a:bodyPr/>
        <a:lstStyle/>
        <a:p>
          <a:endParaRPr lang="fi-FI"/>
        </a:p>
      </dgm:t>
    </dgm:pt>
    <dgm:pt modelId="{AE279F99-02E5-4C35-9FD9-4AFBAD558F86}" type="sibTrans" cxnId="{10D097B0-F21B-4868-B825-20CC457B4DC9}">
      <dgm:prSet/>
      <dgm:spPr/>
      <dgm:t>
        <a:bodyPr/>
        <a:lstStyle/>
        <a:p>
          <a:endParaRPr lang="fi-FI"/>
        </a:p>
      </dgm:t>
    </dgm:pt>
    <dgm:pt modelId="{BCA5606F-A9C3-493A-9FFB-BE221752E776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Eläke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CC59CC21-49BF-4B0B-BC36-F3FE7417F79C}" type="parTrans" cxnId="{A459FEFB-F69D-41E2-A0B0-2BF2CA58ACAA}">
      <dgm:prSet/>
      <dgm:spPr/>
      <dgm:t>
        <a:bodyPr/>
        <a:lstStyle/>
        <a:p>
          <a:endParaRPr lang="fi-FI"/>
        </a:p>
      </dgm:t>
    </dgm:pt>
    <dgm:pt modelId="{188DD5B0-6581-4E0C-94EF-B6A39EE57F02}" type="sibTrans" cxnId="{A459FEFB-F69D-41E2-A0B0-2BF2CA58ACAA}">
      <dgm:prSet/>
      <dgm:spPr/>
      <dgm:t>
        <a:bodyPr/>
        <a:lstStyle/>
        <a:p>
          <a:endParaRPr lang="fi-FI"/>
        </a:p>
      </dgm:t>
    </dgm:pt>
    <dgm:pt modelId="{5CAA8E68-B247-494D-B8AB-98C212CAD8DE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Eläkkeensaajan hoitotuki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7FEB421D-06D2-4297-BD27-6E258E8D6A54}" type="parTrans" cxnId="{3BB72696-6E37-49C9-A5D9-4D84EB03D609}">
      <dgm:prSet/>
      <dgm:spPr/>
      <dgm:t>
        <a:bodyPr/>
        <a:lstStyle/>
        <a:p>
          <a:endParaRPr lang="fi-FI"/>
        </a:p>
      </dgm:t>
    </dgm:pt>
    <dgm:pt modelId="{61658E6F-92F1-47CF-8FF9-52E19ED647EE}" type="sibTrans" cxnId="{3BB72696-6E37-49C9-A5D9-4D84EB03D609}">
      <dgm:prSet/>
      <dgm:spPr/>
      <dgm:t>
        <a:bodyPr/>
        <a:lstStyle/>
        <a:p>
          <a:endParaRPr lang="fi-FI"/>
        </a:p>
      </dgm:t>
    </dgm:pt>
    <dgm:pt modelId="{9180E6B6-BA8B-4AEF-8C34-C22FD3546CC5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Toimeentulotuki</a:t>
          </a:r>
          <a:r>
            <a:rPr lang="fi-FI" sz="5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		</a:t>
          </a:r>
          <a:endParaRPr lang="fi-FI" sz="5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67D37132-C697-438C-8EC9-C4F1BF7BFEC6}" type="parTrans" cxnId="{4E2D92C3-EDFD-421F-8181-92EC9DAC71B2}">
      <dgm:prSet/>
      <dgm:spPr/>
      <dgm:t>
        <a:bodyPr/>
        <a:lstStyle/>
        <a:p>
          <a:endParaRPr lang="fi-FI"/>
        </a:p>
      </dgm:t>
    </dgm:pt>
    <dgm:pt modelId="{F8036880-3810-4A9C-BD19-75EC8C29541C}" type="sibTrans" cxnId="{4E2D92C3-EDFD-421F-8181-92EC9DAC71B2}">
      <dgm:prSet/>
      <dgm:spPr/>
      <dgm:t>
        <a:bodyPr/>
        <a:lstStyle/>
        <a:p>
          <a:endParaRPr lang="fi-FI"/>
        </a:p>
      </dgm:t>
    </dgm:pt>
    <dgm:pt modelId="{01A72B43-24E1-4307-86E9-A56125134477}">
      <dgm:prSet custT="1"/>
      <dgm:spPr/>
      <dgm:t>
        <a:bodyPr/>
        <a:lstStyle/>
        <a:p>
          <a:r>
            <a:rPr lang="fi-FI" sz="1000" dirty="0"/>
            <a:t>Sairauden hoitoon ja kuntoutukseen liittyvät korvaukset</a:t>
          </a:r>
        </a:p>
        <a:p>
          <a:endParaRPr lang="fi-FI" sz="500" dirty="0"/>
        </a:p>
      </dgm:t>
    </dgm:pt>
    <dgm:pt modelId="{11FECFDA-B5FF-4700-9D90-A11B4FBA8A80}" type="parTrans" cxnId="{4FAA9DCF-D949-4D0E-AA92-4544D243FCFE}">
      <dgm:prSet/>
      <dgm:spPr/>
      <dgm:t>
        <a:bodyPr/>
        <a:lstStyle/>
        <a:p>
          <a:endParaRPr lang="fi-FI"/>
        </a:p>
      </dgm:t>
    </dgm:pt>
    <dgm:pt modelId="{7381FABE-0976-4BB6-87BE-C54DF8482969}" type="sibTrans" cxnId="{4FAA9DCF-D949-4D0E-AA92-4544D243FCFE}">
      <dgm:prSet/>
      <dgm:spPr/>
      <dgm:t>
        <a:bodyPr/>
        <a:lstStyle/>
        <a:p>
          <a:endParaRPr lang="fi-FI"/>
        </a:p>
      </dgm:t>
    </dgm:pt>
    <dgm:pt modelId="{41C97E30-A8B0-4ADF-9B44-A5FC592F3ADA}">
      <dgm:prSet custT="1"/>
      <dgm:spPr/>
      <dgm:t>
        <a:bodyPr/>
        <a:lstStyle/>
        <a:p>
          <a:pPr>
            <a:buSzPct val="100000"/>
            <a:buChar char="•"/>
          </a:pPr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Lääkekorvaukset</a:t>
          </a:r>
          <a:endParaRPr lang="fi-FI" sz="800" dirty="0"/>
        </a:p>
      </dgm:t>
    </dgm:pt>
    <dgm:pt modelId="{4E791F18-28EC-488A-8829-5305AA22B407}" type="parTrans" cxnId="{30596265-77CB-4E8F-8FB5-1B2176F55035}">
      <dgm:prSet/>
      <dgm:spPr/>
      <dgm:t>
        <a:bodyPr/>
        <a:lstStyle/>
        <a:p>
          <a:endParaRPr lang="fi-FI"/>
        </a:p>
      </dgm:t>
    </dgm:pt>
    <dgm:pt modelId="{05713066-9926-4536-8DF7-B9183FCC4280}" type="sibTrans" cxnId="{30596265-77CB-4E8F-8FB5-1B2176F55035}">
      <dgm:prSet/>
      <dgm:spPr/>
      <dgm:t>
        <a:bodyPr/>
        <a:lstStyle/>
        <a:p>
          <a:endParaRPr lang="fi-FI"/>
        </a:p>
      </dgm:t>
    </dgm:pt>
    <dgm:pt modelId="{2FF892C7-9CFB-4DFA-AFBF-276E05F4128C}">
      <dgm:prSet custT="1"/>
      <dgm:spPr/>
      <dgm:t>
        <a:bodyPr/>
        <a:lstStyle/>
        <a:p>
          <a:r>
            <a:rPr lang="fi-FI" sz="1000" b="0" i="0" u="none" strike="noStrike" cap="none" spc="0" baseline="0" dirty="0">
              <a:solidFill>
                <a:srgbClr val="FFFFFF"/>
              </a:solidFill>
              <a:uFillTx/>
              <a:latin typeface="Calibri"/>
            </a:rPr>
            <a:t>Arjessa selviytymisen tuki</a:t>
          </a:r>
        </a:p>
      </dgm:t>
    </dgm:pt>
    <dgm:pt modelId="{0F8B7C24-B649-4EFD-8705-EE9B4F8BA2DF}" type="parTrans" cxnId="{2FCB463C-0BA5-4994-968C-04663BE0B231}">
      <dgm:prSet/>
      <dgm:spPr/>
      <dgm:t>
        <a:bodyPr/>
        <a:lstStyle/>
        <a:p>
          <a:endParaRPr lang="fi-FI"/>
        </a:p>
      </dgm:t>
    </dgm:pt>
    <dgm:pt modelId="{48EA72F2-7F28-46F7-82CF-9F17FD5A1939}" type="sibTrans" cxnId="{2FCB463C-0BA5-4994-968C-04663BE0B231}">
      <dgm:prSet/>
      <dgm:spPr/>
      <dgm:t>
        <a:bodyPr/>
        <a:lstStyle/>
        <a:p>
          <a:endParaRPr lang="fi-FI"/>
        </a:p>
      </dgm:t>
    </dgm:pt>
    <dgm:pt modelId="{CC5C8BAB-A6E0-4ABF-9099-52CDA21FF2D3}">
      <dgm:prSet custT="1"/>
      <dgm:spPr/>
      <dgm:t>
        <a:bodyPr/>
        <a:lstStyle/>
        <a:p>
          <a:pPr>
            <a:buSzPct val="100000"/>
            <a:buChar char="•"/>
          </a:pPr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Kotiutustiimi, kotisairaala, kotikuntoutus</a:t>
          </a:r>
          <a:endParaRPr lang="fi-FI" sz="800" dirty="0"/>
        </a:p>
      </dgm:t>
    </dgm:pt>
    <dgm:pt modelId="{6CE84233-E054-4CF0-9823-F73B82574C7E}" type="parTrans" cxnId="{5627DE44-9724-413B-A862-44FE5E034D40}">
      <dgm:prSet/>
      <dgm:spPr/>
      <dgm:t>
        <a:bodyPr/>
        <a:lstStyle/>
        <a:p>
          <a:endParaRPr lang="fi-FI"/>
        </a:p>
      </dgm:t>
    </dgm:pt>
    <dgm:pt modelId="{CEE6458B-E7FC-46E9-91E5-83EF012872CC}" type="sibTrans" cxnId="{5627DE44-9724-413B-A862-44FE5E034D40}">
      <dgm:prSet/>
      <dgm:spPr/>
      <dgm:t>
        <a:bodyPr/>
        <a:lstStyle/>
        <a:p>
          <a:endParaRPr lang="fi-FI"/>
        </a:p>
      </dgm:t>
    </dgm:pt>
    <dgm:pt modelId="{577F9562-419A-42AB-B27A-09AE64C09574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Kotihoito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80A0C11A-2B5C-4B14-AB2A-05E58F41B545}" type="parTrans" cxnId="{BA06C866-E0C5-4318-9DE4-E6BCDCCB9927}">
      <dgm:prSet/>
      <dgm:spPr/>
      <dgm:t>
        <a:bodyPr/>
        <a:lstStyle/>
        <a:p>
          <a:endParaRPr lang="fi-FI"/>
        </a:p>
      </dgm:t>
    </dgm:pt>
    <dgm:pt modelId="{F086EEEA-5FC3-4EFE-85EA-A49DCC67D799}" type="sibTrans" cxnId="{BA06C866-E0C5-4318-9DE4-E6BCDCCB9927}">
      <dgm:prSet/>
      <dgm:spPr/>
      <dgm:t>
        <a:bodyPr/>
        <a:lstStyle/>
        <a:p>
          <a:endParaRPr lang="fi-FI"/>
        </a:p>
      </dgm:t>
    </dgm:pt>
    <dgm:pt modelId="{5259EBC5-956D-4DC1-94F6-AF4F901DBFA3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Liikkumisesteisen pysäköintilupa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518F9442-C8BC-4212-8BAA-7EEB5815CE54}" type="parTrans" cxnId="{90249BD0-D56F-4313-8485-1C6A1F24C1D3}">
      <dgm:prSet/>
      <dgm:spPr/>
      <dgm:t>
        <a:bodyPr/>
        <a:lstStyle/>
        <a:p>
          <a:endParaRPr lang="fi-FI"/>
        </a:p>
      </dgm:t>
    </dgm:pt>
    <dgm:pt modelId="{F70B6CAB-3E38-4CC2-88D9-3C04F90C95EB}" type="sibTrans" cxnId="{90249BD0-D56F-4313-8485-1C6A1F24C1D3}">
      <dgm:prSet/>
      <dgm:spPr/>
      <dgm:t>
        <a:bodyPr/>
        <a:lstStyle/>
        <a:p>
          <a:endParaRPr lang="fi-FI"/>
        </a:p>
      </dgm:t>
    </dgm:pt>
    <dgm:pt modelId="{B4E356E0-DC19-479A-B4D2-46BB19AC28C2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Kuljetuspalvelut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1BF6F843-0F8A-4DD0-971F-D71BAB3E1D25}" type="parTrans" cxnId="{82C0586E-3AA9-4948-A98C-8F5E39D23010}">
      <dgm:prSet/>
      <dgm:spPr/>
      <dgm:t>
        <a:bodyPr/>
        <a:lstStyle/>
        <a:p>
          <a:endParaRPr lang="fi-FI"/>
        </a:p>
      </dgm:t>
    </dgm:pt>
    <dgm:pt modelId="{A0AC724C-C9A6-48F9-976C-B72E68458B8D}" type="sibTrans" cxnId="{82C0586E-3AA9-4948-A98C-8F5E39D23010}">
      <dgm:prSet/>
      <dgm:spPr/>
      <dgm:t>
        <a:bodyPr/>
        <a:lstStyle/>
        <a:p>
          <a:endParaRPr lang="fi-FI"/>
        </a:p>
      </dgm:t>
    </dgm:pt>
    <dgm:pt modelId="{F332CB0E-02D7-4C9A-B3E9-293AB2D2B026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Asunnon muutostyöt</a:t>
          </a:r>
        </a:p>
      </dgm:t>
    </dgm:pt>
    <dgm:pt modelId="{37D0EEE4-443A-40E1-8EB2-7CE222FCD1CF}" type="parTrans" cxnId="{D74401D5-246E-411B-BF40-31F30698CC0D}">
      <dgm:prSet/>
      <dgm:spPr/>
      <dgm:t>
        <a:bodyPr/>
        <a:lstStyle/>
        <a:p>
          <a:endParaRPr lang="fi-FI"/>
        </a:p>
      </dgm:t>
    </dgm:pt>
    <dgm:pt modelId="{51B9BD80-5F42-4AFD-B8F3-581F77A68CCC}" type="sibTrans" cxnId="{D74401D5-246E-411B-BF40-31F30698CC0D}">
      <dgm:prSet/>
      <dgm:spPr/>
      <dgm:t>
        <a:bodyPr/>
        <a:lstStyle/>
        <a:p>
          <a:endParaRPr lang="fi-FI"/>
        </a:p>
      </dgm:t>
    </dgm:pt>
    <dgm:pt modelId="{94B32BFF-7DB2-4774-A5CB-65445B007F86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Taloudellinen tuki kotona selviytymiseen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D1EE2998-B83A-4A9C-8905-25F4E3086869}" type="parTrans" cxnId="{5800E19F-F14C-4707-80C9-EF0A72824B18}">
      <dgm:prSet/>
      <dgm:spPr/>
      <dgm:t>
        <a:bodyPr/>
        <a:lstStyle/>
        <a:p>
          <a:endParaRPr lang="fi-FI"/>
        </a:p>
      </dgm:t>
    </dgm:pt>
    <dgm:pt modelId="{F74F1AA6-8034-4075-8DF7-CCFFCC56BCAD}" type="sibTrans" cxnId="{5800E19F-F14C-4707-80C9-EF0A72824B18}">
      <dgm:prSet/>
      <dgm:spPr/>
      <dgm:t>
        <a:bodyPr/>
        <a:lstStyle/>
        <a:p>
          <a:endParaRPr lang="fi-FI"/>
        </a:p>
      </dgm:t>
    </dgm:pt>
    <dgm:pt modelId="{9FE13D4B-B677-4430-93FC-E7895024818B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Henkilökohtainen apu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32B63913-0ECD-47F8-9115-63C1602E15A5}" type="parTrans" cxnId="{EEDD806A-8B43-4436-9397-BF8431D25714}">
      <dgm:prSet/>
      <dgm:spPr/>
      <dgm:t>
        <a:bodyPr/>
        <a:lstStyle/>
        <a:p>
          <a:endParaRPr lang="fi-FI"/>
        </a:p>
      </dgm:t>
    </dgm:pt>
    <dgm:pt modelId="{3AC756B0-FA27-4D8E-9948-90A72C507088}" type="sibTrans" cxnId="{EEDD806A-8B43-4436-9397-BF8431D25714}">
      <dgm:prSet/>
      <dgm:spPr/>
      <dgm:t>
        <a:bodyPr/>
        <a:lstStyle/>
        <a:p>
          <a:endParaRPr lang="fi-FI"/>
        </a:p>
      </dgm:t>
    </dgm:pt>
    <dgm:pt modelId="{954F0D39-0E45-407F-9A8A-CF27A3843903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Omaishoidon tuki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2B4DC769-C033-4FB4-9FCA-6C72123DCF49}" type="parTrans" cxnId="{D0307D7D-F0ED-4D63-A10F-FA238462B38F}">
      <dgm:prSet/>
      <dgm:spPr/>
      <dgm:t>
        <a:bodyPr/>
        <a:lstStyle/>
        <a:p>
          <a:endParaRPr lang="fi-FI"/>
        </a:p>
      </dgm:t>
    </dgm:pt>
    <dgm:pt modelId="{54574618-92D7-4046-85AD-58943D79167F}" type="sibTrans" cxnId="{D0307D7D-F0ED-4D63-A10F-FA238462B38F}">
      <dgm:prSet/>
      <dgm:spPr/>
      <dgm:t>
        <a:bodyPr/>
        <a:lstStyle/>
        <a:p>
          <a:endParaRPr lang="fi-FI"/>
        </a:p>
      </dgm:t>
    </dgm:pt>
    <dgm:pt modelId="{91F2638E-42DF-4F5B-8A93-A6C397319497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Tuettu asuminen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6AF303E2-FE30-4F91-82DB-9A3AEF9BDD20}" type="parTrans" cxnId="{0CC94149-7825-482C-BC50-F26D7680675C}">
      <dgm:prSet/>
      <dgm:spPr/>
      <dgm:t>
        <a:bodyPr/>
        <a:lstStyle/>
        <a:p>
          <a:endParaRPr lang="fi-FI"/>
        </a:p>
      </dgm:t>
    </dgm:pt>
    <dgm:pt modelId="{4B5F19AD-8523-480A-BE5C-8B24D89A419E}" type="sibTrans" cxnId="{0CC94149-7825-482C-BC50-F26D7680675C}">
      <dgm:prSet/>
      <dgm:spPr/>
      <dgm:t>
        <a:bodyPr/>
        <a:lstStyle/>
        <a:p>
          <a:endParaRPr lang="fi-FI"/>
        </a:p>
      </dgm:t>
    </dgm:pt>
    <dgm:pt modelId="{32A22A87-C321-4EBF-8294-DE88EE2D867C}">
      <dgm:prSet custT="1"/>
      <dgm:spPr/>
      <dgm:t>
        <a:bodyPr/>
        <a:lstStyle/>
        <a:p>
          <a:pPr>
            <a:buSzPct val="100000"/>
            <a:buChar char="•"/>
          </a:pPr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Sairaudesta ja kuntoutuksesta aiheutuvat matkakulut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DCD5020B-732D-4B62-869F-E816FB23AA44}" type="parTrans" cxnId="{2F5A0E2B-CE75-444D-A0EF-993EEA31E019}">
      <dgm:prSet/>
      <dgm:spPr/>
      <dgm:t>
        <a:bodyPr/>
        <a:lstStyle/>
        <a:p>
          <a:endParaRPr lang="fi-FI"/>
        </a:p>
      </dgm:t>
    </dgm:pt>
    <dgm:pt modelId="{A9317F1E-5D95-4196-9C75-E18A6AC74C70}" type="sibTrans" cxnId="{2F5A0E2B-CE75-444D-A0EF-993EEA31E019}">
      <dgm:prSet/>
      <dgm:spPr/>
      <dgm:t>
        <a:bodyPr/>
        <a:lstStyle/>
        <a:p>
          <a:endParaRPr lang="fi-FI"/>
        </a:p>
      </dgm:t>
    </dgm:pt>
    <dgm:pt modelId="{B5C8E280-5E1A-45F6-AE26-2FA8251411CE}">
      <dgm:prSet custT="1"/>
      <dgm:spPr/>
      <dgm:t>
        <a:bodyPr/>
        <a:lstStyle/>
        <a:p>
          <a:pPr>
            <a:buSzPct val="100000"/>
            <a:buChar char="•"/>
          </a:pPr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Sairaanhoitokorvaukset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EF81B6DD-2CB4-4AA0-9661-4FC021122B3E}" type="parTrans" cxnId="{73D90D29-072A-46BB-B1D7-A69ECC7F761E}">
      <dgm:prSet/>
      <dgm:spPr/>
      <dgm:t>
        <a:bodyPr/>
        <a:lstStyle/>
        <a:p>
          <a:endParaRPr lang="fi-FI"/>
        </a:p>
      </dgm:t>
    </dgm:pt>
    <dgm:pt modelId="{D6AC68D3-EBF6-4DF2-B9AB-D2CCC5763368}" type="sibTrans" cxnId="{73D90D29-072A-46BB-B1D7-A69ECC7F761E}">
      <dgm:prSet/>
      <dgm:spPr/>
      <dgm:t>
        <a:bodyPr/>
        <a:lstStyle/>
        <a:p>
          <a:endParaRPr lang="fi-FI"/>
        </a:p>
      </dgm:t>
    </dgm:pt>
    <dgm:pt modelId="{F016C2AC-2E2A-443D-A6B2-0CA037DEB3EA}">
      <dgm:prSet custT="1"/>
      <dgm:spPr/>
      <dgm:t>
        <a:bodyPr/>
        <a:lstStyle/>
        <a:p>
          <a:pPr>
            <a:buSzPct val="100000"/>
            <a:buChar char="•"/>
          </a:pPr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Julkisen terveydenhuollon maksukatto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B5543A73-687E-498C-8C45-364C94565A1F}" type="parTrans" cxnId="{41B538B4-02B9-4A21-B33D-467D84A712CD}">
      <dgm:prSet/>
      <dgm:spPr/>
      <dgm:t>
        <a:bodyPr/>
        <a:lstStyle/>
        <a:p>
          <a:endParaRPr lang="fi-FI"/>
        </a:p>
      </dgm:t>
    </dgm:pt>
    <dgm:pt modelId="{AAD49772-20C2-434F-A5FA-D7C6634EE966}" type="sibTrans" cxnId="{41B538B4-02B9-4A21-B33D-467D84A712CD}">
      <dgm:prSet/>
      <dgm:spPr/>
      <dgm:t>
        <a:bodyPr/>
        <a:lstStyle/>
        <a:p>
          <a:endParaRPr lang="fi-FI"/>
        </a:p>
      </dgm:t>
    </dgm:pt>
    <dgm:pt modelId="{9550134D-5502-4C68-8996-687A1970D942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Apuvälineet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94779369-DD11-4D0B-ABE2-03524165B3AB}" type="parTrans" cxnId="{B26355B8-8A5F-4629-901F-20D1484114D2}">
      <dgm:prSet/>
      <dgm:spPr/>
      <dgm:t>
        <a:bodyPr/>
        <a:lstStyle/>
        <a:p>
          <a:endParaRPr lang="fi-FI"/>
        </a:p>
      </dgm:t>
    </dgm:pt>
    <dgm:pt modelId="{34B743F2-EE53-4DBA-8F5A-968AA7538A74}" type="sibTrans" cxnId="{B26355B8-8A5F-4629-901F-20D1484114D2}">
      <dgm:prSet/>
      <dgm:spPr/>
      <dgm:t>
        <a:bodyPr/>
        <a:lstStyle/>
        <a:p>
          <a:endParaRPr lang="fi-FI"/>
        </a:p>
      </dgm:t>
    </dgm:pt>
    <dgm:pt modelId="{53B5EF55-D858-47BC-B548-DBB9D2DA43C4}">
      <dgm:prSet phldrT="[Teksti]" custT="1"/>
      <dgm:spPr/>
      <dgm:t>
        <a:bodyPr/>
        <a:lstStyle/>
        <a:p>
          <a:pPr>
            <a:buSzPct val="100000"/>
            <a:buNone/>
          </a:pPr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Hoitotakuu-hoitoon pääsy</a:t>
          </a:r>
          <a:endParaRPr lang="fi-FI" sz="800" dirty="0"/>
        </a:p>
      </dgm:t>
    </dgm:pt>
    <dgm:pt modelId="{80213927-ECDB-4F7F-B223-299604CE6E4E}" type="parTrans" cxnId="{97E0B65F-798A-48A9-8907-2696A1A64215}">
      <dgm:prSet/>
      <dgm:spPr/>
      <dgm:t>
        <a:bodyPr/>
        <a:lstStyle/>
        <a:p>
          <a:endParaRPr lang="fi-FI"/>
        </a:p>
      </dgm:t>
    </dgm:pt>
    <dgm:pt modelId="{FC88C3A5-5FD1-46B6-9989-D917944B4E36}" type="sibTrans" cxnId="{97E0B65F-798A-48A9-8907-2696A1A64215}">
      <dgm:prSet/>
      <dgm:spPr/>
      <dgm:t>
        <a:bodyPr/>
        <a:lstStyle/>
        <a:p>
          <a:endParaRPr lang="fi-FI"/>
        </a:p>
      </dgm:t>
    </dgm:pt>
    <dgm:pt modelId="{6063C0AD-5BB4-4D9A-AC44-DDB0C52CB52F}">
      <dgm:prSet custT="1"/>
      <dgm:spPr/>
      <dgm:t>
        <a:bodyPr/>
        <a:lstStyle/>
        <a:p>
          <a:r>
            <a:rPr lang="fi-FI" sz="1000" dirty="0"/>
            <a:t>Työhön paluu ja ammatillinen kuntoutus</a:t>
          </a:r>
        </a:p>
        <a:p>
          <a:endParaRPr lang="fi-FI" sz="1000" dirty="0"/>
        </a:p>
      </dgm:t>
    </dgm:pt>
    <dgm:pt modelId="{9AB489E3-B98A-40E5-B4D9-347811455C2E}" type="parTrans" cxnId="{C41F2252-CA66-4AC3-A13D-4A8DEA45A11D}">
      <dgm:prSet/>
      <dgm:spPr/>
      <dgm:t>
        <a:bodyPr/>
        <a:lstStyle/>
        <a:p>
          <a:endParaRPr lang="fi-FI"/>
        </a:p>
      </dgm:t>
    </dgm:pt>
    <dgm:pt modelId="{148DA089-EA75-4117-8390-2C57CC212346}" type="sibTrans" cxnId="{C41F2252-CA66-4AC3-A13D-4A8DEA45A11D}">
      <dgm:prSet/>
      <dgm:spPr/>
      <dgm:t>
        <a:bodyPr/>
        <a:lstStyle/>
        <a:p>
          <a:endParaRPr lang="fi-FI"/>
        </a:p>
      </dgm:t>
    </dgm:pt>
    <dgm:pt modelId="{73F30832-823E-4C51-B7C6-C2D9A9DD6CA8}">
      <dgm:prSet custT="1"/>
      <dgm:spPr/>
      <dgm:t>
        <a:bodyPr/>
        <a:lstStyle/>
        <a:p>
          <a:r>
            <a:rPr lang="fi-FI" sz="800" b="1" dirty="0"/>
            <a:t>Ota yhteyttä työterveyshuoltoosi: </a:t>
          </a:r>
        </a:p>
      </dgm:t>
    </dgm:pt>
    <dgm:pt modelId="{8D00CFAB-A93E-4CDD-8AFD-04B635762312}" type="parTrans" cxnId="{81C6F187-1FCA-4BE7-BA88-2E90B2CCD2F6}">
      <dgm:prSet/>
      <dgm:spPr/>
      <dgm:t>
        <a:bodyPr/>
        <a:lstStyle/>
        <a:p>
          <a:endParaRPr lang="fi-FI"/>
        </a:p>
      </dgm:t>
    </dgm:pt>
    <dgm:pt modelId="{85BC54AA-1CA5-4529-8834-BF9603D2D5B0}" type="sibTrans" cxnId="{81C6F187-1FCA-4BE7-BA88-2E90B2CCD2F6}">
      <dgm:prSet/>
      <dgm:spPr/>
      <dgm:t>
        <a:bodyPr/>
        <a:lstStyle/>
        <a:p>
          <a:endParaRPr lang="fi-FI"/>
        </a:p>
      </dgm:t>
    </dgm:pt>
    <dgm:pt modelId="{393157C7-77C6-4123-8F64-94EFB3558E71}">
      <dgm:prSet custT="1"/>
      <dgm:spPr/>
      <dgm:t>
        <a:bodyPr/>
        <a:lstStyle/>
        <a:p>
          <a:r>
            <a:rPr lang="fi-FI" sz="800" dirty="0"/>
            <a:t>Työeläkevakuuttaja tai Kela voivat tukea entiseen tai uuteen työhön paluuta  työkokeilulla. </a:t>
          </a:r>
        </a:p>
      </dgm:t>
    </dgm:pt>
    <dgm:pt modelId="{249880B3-BCF4-4EE5-906F-FC045FF509AC}" type="parTrans" cxnId="{1335E303-7AB1-426E-BA0B-C7C43CDB3BA3}">
      <dgm:prSet/>
      <dgm:spPr/>
      <dgm:t>
        <a:bodyPr/>
        <a:lstStyle/>
        <a:p>
          <a:endParaRPr lang="fi-FI"/>
        </a:p>
      </dgm:t>
    </dgm:pt>
    <dgm:pt modelId="{99D62E25-6A78-42C5-8F9B-90EA4E4BAFFD}" type="sibTrans" cxnId="{1335E303-7AB1-426E-BA0B-C7C43CDB3BA3}">
      <dgm:prSet/>
      <dgm:spPr/>
      <dgm:t>
        <a:bodyPr/>
        <a:lstStyle/>
        <a:p>
          <a:endParaRPr lang="fi-FI"/>
        </a:p>
      </dgm:t>
    </dgm:pt>
    <dgm:pt modelId="{085AF14A-EC92-4B02-A6EE-431733DAC7EC}">
      <dgm:prSet custT="1"/>
      <dgm:spPr/>
      <dgm:t>
        <a:bodyPr/>
        <a:lstStyle/>
        <a:p>
          <a:r>
            <a:rPr lang="fi-FI" sz="800" dirty="0"/>
            <a:t>Uudelleenkoulutus voi olla myös mahdollista, ellei paluu entiseen työhön onnistu. </a:t>
          </a:r>
        </a:p>
      </dgm:t>
    </dgm:pt>
    <dgm:pt modelId="{D560BF27-FC5D-4EBE-B3E4-6B2333194D3D}" type="parTrans" cxnId="{53CFD342-AC4B-409D-873B-590C18617587}">
      <dgm:prSet/>
      <dgm:spPr/>
      <dgm:t>
        <a:bodyPr/>
        <a:lstStyle/>
        <a:p>
          <a:endParaRPr lang="fi-FI"/>
        </a:p>
      </dgm:t>
    </dgm:pt>
    <dgm:pt modelId="{2C6B0B7D-C96A-4733-BE8B-A787FFDAF240}" type="sibTrans" cxnId="{53CFD342-AC4B-409D-873B-590C18617587}">
      <dgm:prSet/>
      <dgm:spPr/>
      <dgm:t>
        <a:bodyPr/>
        <a:lstStyle/>
        <a:p>
          <a:endParaRPr lang="fi-FI"/>
        </a:p>
      </dgm:t>
    </dgm:pt>
    <dgm:pt modelId="{675DF3A1-8304-46D3-98D5-BF3568917BD0}">
      <dgm:prSet custT="1"/>
      <dgm:spPr/>
      <dgm:t>
        <a:bodyPr/>
        <a:lstStyle/>
        <a:p>
          <a:r>
            <a:rPr lang="fi-FI" sz="800" dirty="0"/>
            <a:t>Jos sairausloma pitkittyy yli 90 päivän, potilaalla on velvollisuus toimittaa Kelaan työterveyshuollossa laadittava selvitys työhön paluun mahdollisuuksista. Muuten sairauspäivärahan maksatus Kelasta päättyy. </a:t>
          </a:r>
        </a:p>
      </dgm:t>
    </dgm:pt>
    <dgm:pt modelId="{5BDA109C-52DC-4417-93CF-918BF8EC7FB4}" type="parTrans" cxnId="{A9FB7364-8E69-4549-A02B-F06F77EAE99D}">
      <dgm:prSet/>
      <dgm:spPr/>
      <dgm:t>
        <a:bodyPr/>
        <a:lstStyle/>
        <a:p>
          <a:endParaRPr lang="fi-FI"/>
        </a:p>
      </dgm:t>
    </dgm:pt>
    <dgm:pt modelId="{0B6A9658-0FEC-40CF-8DE8-9DDF714ABE5E}" type="sibTrans" cxnId="{A9FB7364-8E69-4549-A02B-F06F77EAE99D}">
      <dgm:prSet/>
      <dgm:spPr/>
      <dgm:t>
        <a:bodyPr/>
        <a:lstStyle/>
        <a:p>
          <a:endParaRPr lang="fi-FI"/>
        </a:p>
      </dgm:t>
    </dgm:pt>
    <dgm:pt modelId="{19C7BA67-178C-473B-8D99-B97CFAA66F9E}">
      <dgm:prSet custT="1"/>
      <dgm:spPr/>
      <dgm:t>
        <a:bodyPr/>
        <a:lstStyle/>
        <a:p>
          <a:r>
            <a:rPr lang="fi-FI" sz="800" dirty="0"/>
            <a:t>Osasairauspäivärahalla voidaan tukea työhön palaamista esim. määräaikaisella 40–60-% työajalla. </a:t>
          </a:r>
        </a:p>
      </dgm:t>
    </dgm:pt>
    <dgm:pt modelId="{FCDF7E30-345E-436F-880D-8895A14D3390}" type="parTrans" cxnId="{0D9FE6C0-5734-46E1-BE2A-417C8D783B50}">
      <dgm:prSet/>
      <dgm:spPr/>
      <dgm:t>
        <a:bodyPr/>
        <a:lstStyle/>
        <a:p>
          <a:endParaRPr lang="fi-FI"/>
        </a:p>
      </dgm:t>
    </dgm:pt>
    <dgm:pt modelId="{DF15DC24-000C-4108-9986-0D20576B1773}" type="sibTrans" cxnId="{0D9FE6C0-5734-46E1-BE2A-417C8D783B50}">
      <dgm:prSet/>
      <dgm:spPr/>
      <dgm:t>
        <a:bodyPr/>
        <a:lstStyle/>
        <a:p>
          <a:endParaRPr lang="fi-FI"/>
        </a:p>
      </dgm:t>
    </dgm:pt>
    <dgm:pt modelId="{B9964D5C-B304-43C9-9762-4CAA537DB7B2}">
      <dgm:prSet custT="1"/>
      <dgm:spPr/>
      <dgm:t>
        <a:bodyPr/>
        <a:lstStyle/>
        <a:p>
          <a:r>
            <a:rPr lang="fi-FI" sz="800" b="1" dirty="0"/>
            <a:t>Ammatillista kuntoutusta</a:t>
          </a:r>
          <a:r>
            <a:rPr lang="fi-FI" sz="800" dirty="0"/>
            <a:t> on mahdollista saada, jos sairastuneen työkyky on uhattuna. Tilanteesta kannattaa keskustella työterveyshuollon, hoitavan lääkärin ja työnantajan kanssa. Tietoa saa myös oman eläkelaitoksen kuntoutusasiantuntijoilta.</a:t>
          </a:r>
        </a:p>
      </dgm:t>
    </dgm:pt>
    <dgm:pt modelId="{BCC5F650-1286-4200-806C-5C2455A80717}" type="parTrans" cxnId="{A80FA94B-7496-4041-A39E-72832F5222F1}">
      <dgm:prSet/>
      <dgm:spPr/>
      <dgm:t>
        <a:bodyPr/>
        <a:lstStyle/>
        <a:p>
          <a:endParaRPr lang="fi-FI"/>
        </a:p>
      </dgm:t>
    </dgm:pt>
    <dgm:pt modelId="{9C4D5B8F-B1A6-4BE8-AF85-3C9A14856E97}" type="sibTrans" cxnId="{A80FA94B-7496-4041-A39E-72832F5222F1}">
      <dgm:prSet/>
      <dgm:spPr/>
      <dgm:t>
        <a:bodyPr/>
        <a:lstStyle/>
        <a:p>
          <a:endParaRPr lang="fi-FI"/>
        </a:p>
      </dgm:t>
    </dgm:pt>
    <dgm:pt modelId="{9955077B-658D-450A-8CA0-6B02CF52225B}">
      <dgm:prSet custT="1"/>
      <dgm:spPr/>
      <dgm:t>
        <a:bodyPr/>
        <a:lstStyle/>
        <a:p>
          <a:r>
            <a:rPr lang="fi-FI" sz="800" b="0" i="0" u="none" strike="noStrike" cap="none" spc="0" baseline="0">
              <a:solidFill>
                <a:srgbClr val="000000"/>
              </a:solidFill>
              <a:uFillTx/>
              <a:latin typeface="Calibri"/>
            </a:rPr>
            <a:t>Apteekkien</a:t>
          </a:r>
          <a:endParaRPr lang="fi-FI" sz="800" b="0" i="0" u="none" strike="noStrike" cap="none" spc="0" baseline="0" dirty="0">
            <a:solidFill>
              <a:srgbClr val="000000"/>
            </a:solidFill>
            <a:uFillTx/>
            <a:latin typeface="Calibri"/>
          </a:endParaRPr>
        </a:p>
      </dgm:t>
    </dgm:pt>
    <dgm:pt modelId="{D40C742D-3F1C-40B7-BEAB-1BCA5C84E16A}" type="parTrans" cxnId="{0F71AD1D-AC4A-438E-B701-9EE73AEB120E}">
      <dgm:prSet/>
      <dgm:spPr/>
      <dgm:t>
        <a:bodyPr/>
        <a:lstStyle/>
        <a:p>
          <a:endParaRPr lang="fi-FI"/>
        </a:p>
      </dgm:t>
    </dgm:pt>
    <dgm:pt modelId="{A37CBBCA-88DC-4C32-97AE-C2722B89947D}" type="sibTrans" cxnId="{0F71AD1D-AC4A-438E-B701-9EE73AEB120E}">
      <dgm:prSet/>
      <dgm:spPr/>
      <dgm:t>
        <a:bodyPr/>
        <a:lstStyle/>
        <a:p>
          <a:endParaRPr lang="fi-FI"/>
        </a:p>
      </dgm:t>
    </dgm:pt>
    <dgm:pt modelId="{04B3AF02-94A3-4519-84F9-704C94C0F6F2}">
      <dgm:prSet phldrT="[Teksti]" custT="1"/>
      <dgm:spPr/>
      <dgm:t>
        <a:bodyPr anchor="ctr"/>
        <a:lstStyle/>
        <a:p>
          <a:r>
            <a:rPr lang="fi-FI" sz="1000" dirty="0"/>
            <a:t>Potilaan oikeudet</a:t>
          </a:r>
        </a:p>
      </dgm:t>
    </dgm:pt>
    <dgm:pt modelId="{76181790-4223-4562-A214-85D24BD6F670}" type="parTrans" cxnId="{D136B5C0-1CD7-4B5E-8DAC-20D9E4D33F3B}">
      <dgm:prSet/>
      <dgm:spPr/>
      <dgm:t>
        <a:bodyPr/>
        <a:lstStyle/>
        <a:p>
          <a:endParaRPr lang="fi-FI"/>
        </a:p>
      </dgm:t>
    </dgm:pt>
    <dgm:pt modelId="{653EA41D-555B-4D27-98FA-94E5659DF188}" type="sibTrans" cxnId="{D136B5C0-1CD7-4B5E-8DAC-20D9E4D33F3B}">
      <dgm:prSet/>
      <dgm:spPr/>
      <dgm:t>
        <a:bodyPr/>
        <a:lstStyle/>
        <a:p>
          <a:endParaRPr lang="fi-FI"/>
        </a:p>
      </dgm:t>
    </dgm:pt>
    <dgm:pt modelId="{31DEE55E-E486-45E1-82E2-C6FC78B4D665}">
      <dgm:prSet custT="1"/>
      <dgm:spPr/>
      <dgm:t>
        <a:bodyPr/>
        <a:lstStyle/>
        <a:p>
          <a:r>
            <a:rPr lang="fi-FI" sz="1000" dirty="0"/>
            <a:t>Verottajan vähennykset ja tuet</a:t>
          </a:r>
        </a:p>
      </dgm:t>
    </dgm:pt>
    <dgm:pt modelId="{BF84142B-51A2-4687-A7D5-B551A9B687CA}" type="parTrans" cxnId="{3D275DF2-E1A4-4609-9A1B-CEDB42B35414}">
      <dgm:prSet/>
      <dgm:spPr/>
      <dgm:t>
        <a:bodyPr/>
        <a:lstStyle/>
        <a:p>
          <a:endParaRPr lang="fi-FI"/>
        </a:p>
      </dgm:t>
    </dgm:pt>
    <dgm:pt modelId="{6B5345BF-AE16-4961-B514-32BEE9E63221}" type="sibTrans" cxnId="{3D275DF2-E1A4-4609-9A1B-CEDB42B35414}">
      <dgm:prSet/>
      <dgm:spPr/>
      <dgm:t>
        <a:bodyPr/>
        <a:lstStyle/>
        <a:p>
          <a:endParaRPr lang="fi-FI"/>
        </a:p>
      </dgm:t>
    </dgm:pt>
    <dgm:pt modelId="{D19AEDD5-EEB5-4166-BDE5-B259F0C293B4}">
      <dgm:prSet custT="1"/>
      <dgm:spPr/>
      <dgm:t>
        <a:bodyPr/>
        <a:lstStyle/>
        <a:p>
          <a:pPr>
            <a:buSzPct val="100000"/>
            <a:buChar char="•"/>
          </a:pPr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Vapautus ajoneuvoverosta</a:t>
          </a:r>
          <a:endParaRPr lang="fi-FI" sz="800" dirty="0"/>
        </a:p>
      </dgm:t>
    </dgm:pt>
    <dgm:pt modelId="{46EDF16E-F8A4-422D-88B5-DA50D9ED1C06}" type="parTrans" cxnId="{CD16885F-462E-4B4E-BB42-C613DAEFCF94}">
      <dgm:prSet/>
      <dgm:spPr/>
      <dgm:t>
        <a:bodyPr/>
        <a:lstStyle/>
        <a:p>
          <a:endParaRPr lang="fi-FI"/>
        </a:p>
      </dgm:t>
    </dgm:pt>
    <dgm:pt modelId="{540FC135-B965-4B2F-8019-121476F93E36}" type="sibTrans" cxnId="{CD16885F-462E-4B4E-BB42-C613DAEFCF94}">
      <dgm:prSet/>
      <dgm:spPr/>
      <dgm:t>
        <a:bodyPr/>
        <a:lstStyle/>
        <a:p>
          <a:endParaRPr lang="fi-FI"/>
        </a:p>
      </dgm:t>
    </dgm:pt>
    <dgm:pt modelId="{E8D875B7-877A-4AAA-AD97-4E6C6CC3910D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Autoveronpalautus tai –huojennus</a:t>
          </a:r>
        </a:p>
      </dgm:t>
    </dgm:pt>
    <dgm:pt modelId="{2BA352D6-C7F3-4E33-BDF0-2AD736C6E743}" type="parTrans" cxnId="{13CB09C3-9B1F-4ECC-8D50-8A91A71638BD}">
      <dgm:prSet/>
      <dgm:spPr/>
      <dgm:t>
        <a:bodyPr/>
        <a:lstStyle/>
        <a:p>
          <a:endParaRPr lang="fi-FI"/>
        </a:p>
      </dgm:t>
    </dgm:pt>
    <dgm:pt modelId="{89507060-8726-4E9E-AD5D-C365D9C42DBC}" type="sibTrans" cxnId="{13CB09C3-9B1F-4ECC-8D50-8A91A71638BD}">
      <dgm:prSet/>
      <dgm:spPr/>
      <dgm:t>
        <a:bodyPr/>
        <a:lstStyle/>
        <a:p>
          <a:endParaRPr lang="fi-FI"/>
        </a:p>
      </dgm:t>
    </dgm:pt>
    <dgm:pt modelId="{3917117A-37A7-462D-91D8-57DAC8D8B2B9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Invalidivähennys</a:t>
          </a:r>
        </a:p>
      </dgm:t>
    </dgm:pt>
    <dgm:pt modelId="{FA20CDE3-B08A-4F76-86DD-39B8456FDC58}" type="parTrans" cxnId="{4909B43D-8AB9-4835-9E7E-9E4DA4033701}">
      <dgm:prSet/>
      <dgm:spPr/>
      <dgm:t>
        <a:bodyPr/>
        <a:lstStyle/>
        <a:p>
          <a:endParaRPr lang="fi-FI"/>
        </a:p>
      </dgm:t>
    </dgm:pt>
    <dgm:pt modelId="{B4D448D0-F6ED-44D7-A770-96E8F9B6787F}" type="sibTrans" cxnId="{4909B43D-8AB9-4835-9E7E-9E4DA4033701}">
      <dgm:prSet/>
      <dgm:spPr/>
      <dgm:t>
        <a:bodyPr/>
        <a:lstStyle/>
        <a:p>
          <a:endParaRPr lang="fi-FI"/>
        </a:p>
      </dgm:t>
    </dgm:pt>
    <dgm:pt modelId="{19B994BF-CB56-4308-98F1-15B9EA6C8E41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Veronmaksukyvyn alentumisvähennys</a:t>
          </a:r>
        </a:p>
      </dgm:t>
    </dgm:pt>
    <dgm:pt modelId="{FD55ED1D-5F3B-4572-B069-BF957D74388A}" type="parTrans" cxnId="{FA70C28C-FFA4-4BAA-ADF5-6B335B930B24}">
      <dgm:prSet/>
      <dgm:spPr/>
      <dgm:t>
        <a:bodyPr/>
        <a:lstStyle/>
        <a:p>
          <a:endParaRPr lang="fi-FI"/>
        </a:p>
      </dgm:t>
    </dgm:pt>
    <dgm:pt modelId="{21AC8DEF-177B-4327-A618-935FF290A527}" type="sibTrans" cxnId="{FA70C28C-FFA4-4BAA-ADF5-6B335B930B24}">
      <dgm:prSet/>
      <dgm:spPr/>
      <dgm:t>
        <a:bodyPr/>
        <a:lstStyle/>
        <a:p>
          <a:endParaRPr lang="fi-FI"/>
        </a:p>
      </dgm:t>
    </dgm:pt>
    <dgm:pt modelId="{98DFEB55-DDEE-4626-9FCB-232A8843A261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Kotitalousvähennys</a:t>
          </a:r>
        </a:p>
      </dgm:t>
    </dgm:pt>
    <dgm:pt modelId="{57104C5E-7169-4A84-86AB-11321D5F00C3}" type="parTrans" cxnId="{A1D1ADB0-94CC-4182-A895-6999C806D22E}">
      <dgm:prSet/>
      <dgm:spPr/>
      <dgm:t>
        <a:bodyPr/>
        <a:lstStyle/>
        <a:p>
          <a:endParaRPr lang="fi-FI"/>
        </a:p>
      </dgm:t>
    </dgm:pt>
    <dgm:pt modelId="{2C4B8796-4673-43E8-9753-8B6BEB840646}" type="sibTrans" cxnId="{A1D1ADB0-94CC-4182-A895-6999C806D22E}">
      <dgm:prSet/>
      <dgm:spPr/>
      <dgm:t>
        <a:bodyPr/>
        <a:lstStyle/>
        <a:p>
          <a:endParaRPr lang="fi-FI"/>
        </a:p>
      </dgm:t>
    </dgm:pt>
    <dgm:pt modelId="{B7F4D052-9F6F-452B-9B9A-D43AD1EA59CC}">
      <dgm:prSet custT="1"/>
      <dgm:spPr/>
      <dgm:t>
        <a:bodyPr/>
        <a:lstStyle/>
        <a:p>
          <a:r>
            <a:rPr lang="fi-FI" sz="800" b="0" i="0" u="none" strike="noStrike" cap="none" spc="0" baseline="0" dirty="0">
              <a:solidFill>
                <a:srgbClr val="000000"/>
              </a:solidFill>
              <a:uFillTx/>
              <a:latin typeface="Calibri"/>
            </a:rPr>
            <a:t>Arvonlisäveroton kotipalvelu</a:t>
          </a:r>
        </a:p>
      </dgm:t>
    </dgm:pt>
    <dgm:pt modelId="{64985F03-8FB8-4D04-B7E3-5EB5439098EB}" type="parTrans" cxnId="{4C7734D0-DB39-4EF0-9F15-D7138D2B192C}">
      <dgm:prSet/>
      <dgm:spPr/>
      <dgm:t>
        <a:bodyPr/>
        <a:lstStyle/>
        <a:p>
          <a:endParaRPr lang="fi-FI"/>
        </a:p>
      </dgm:t>
    </dgm:pt>
    <dgm:pt modelId="{1C349490-E5D3-493C-8DE2-71108EA16F71}" type="sibTrans" cxnId="{4C7734D0-DB39-4EF0-9F15-D7138D2B192C}">
      <dgm:prSet/>
      <dgm:spPr/>
      <dgm:t>
        <a:bodyPr/>
        <a:lstStyle/>
        <a:p>
          <a:endParaRPr lang="fi-FI"/>
        </a:p>
      </dgm:t>
    </dgm:pt>
    <dgm:pt modelId="{D49A5F45-F78F-4535-BBBA-A327F9F2722E}" type="pres">
      <dgm:prSet presAssocID="{917844E9-D517-47C5-AB26-F1F81BDCD70B}" presName="Name0" presStyleCnt="0">
        <dgm:presLayoutVars>
          <dgm:dir/>
          <dgm:animLvl val="lvl"/>
          <dgm:resizeHandles val="exact"/>
        </dgm:presLayoutVars>
      </dgm:prSet>
      <dgm:spPr/>
    </dgm:pt>
    <dgm:pt modelId="{0C51F0D3-041A-4F1E-A2EA-5980FCAB7E1A}" type="pres">
      <dgm:prSet presAssocID="{78908676-DC1E-4AC1-A34E-A5C5DC8BE00B}" presName="composite" presStyleCnt="0"/>
      <dgm:spPr/>
    </dgm:pt>
    <dgm:pt modelId="{FAD43941-FAA6-4EB6-A6FC-AC2285A8FB10}" type="pres">
      <dgm:prSet presAssocID="{78908676-DC1E-4AC1-A34E-A5C5DC8BE00B}" presName="parTx" presStyleLbl="alignNode1" presStyleIdx="0" presStyleCnt="7">
        <dgm:presLayoutVars>
          <dgm:chMax val="0"/>
          <dgm:chPref val="0"/>
          <dgm:bulletEnabled val="1"/>
        </dgm:presLayoutVars>
      </dgm:prSet>
      <dgm:spPr/>
    </dgm:pt>
    <dgm:pt modelId="{ED5F33E4-0B77-4A08-9599-4FA46C9EA601}" type="pres">
      <dgm:prSet presAssocID="{78908676-DC1E-4AC1-A34E-A5C5DC8BE00B}" presName="desTx" presStyleLbl="alignAccFollowNode1" presStyleIdx="0" presStyleCnt="7">
        <dgm:presLayoutVars>
          <dgm:bulletEnabled val="1"/>
        </dgm:presLayoutVars>
      </dgm:prSet>
      <dgm:spPr/>
    </dgm:pt>
    <dgm:pt modelId="{ED444E64-1B8E-460A-9108-97E58DA9084D}" type="pres">
      <dgm:prSet presAssocID="{6DC8D09E-4D08-473F-84EF-4EA0A7499AB6}" presName="space" presStyleCnt="0"/>
      <dgm:spPr/>
    </dgm:pt>
    <dgm:pt modelId="{00939A55-35D9-489F-B070-D09E20588A55}" type="pres">
      <dgm:prSet presAssocID="{04B3AF02-94A3-4519-84F9-704C94C0F6F2}" presName="composite" presStyleCnt="0"/>
      <dgm:spPr/>
    </dgm:pt>
    <dgm:pt modelId="{47CF6235-61B1-4D25-A33F-CB8040615EAB}" type="pres">
      <dgm:prSet presAssocID="{04B3AF02-94A3-4519-84F9-704C94C0F6F2}" presName="parTx" presStyleLbl="alignNode1" presStyleIdx="1" presStyleCnt="7">
        <dgm:presLayoutVars>
          <dgm:chMax val="0"/>
          <dgm:chPref val="0"/>
          <dgm:bulletEnabled val="1"/>
        </dgm:presLayoutVars>
      </dgm:prSet>
      <dgm:spPr/>
    </dgm:pt>
    <dgm:pt modelId="{704E431B-E00F-4544-AEA6-E1857C2C58E4}" type="pres">
      <dgm:prSet presAssocID="{04B3AF02-94A3-4519-84F9-704C94C0F6F2}" presName="desTx" presStyleLbl="alignAccFollowNode1" presStyleIdx="1" presStyleCnt="7">
        <dgm:presLayoutVars>
          <dgm:bulletEnabled val="1"/>
        </dgm:presLayoutVars>
      </dgm:prSet>
      <dgm:spPr/>
    </dgm:pt>
    <dgm:pt modelId="{454CCB3D-2717-46B6-8098-5C78F58EE25F}" type="pres">
      <dgm:prSet presAssocID="{653EA41D-555B-4D27-98FA-94E5659DF188}" presName="space" presStyleCnt="0"/>
      <dgm:spPr/>
    </dgm:pt>
    <dgm:pt modelId="{E77BFCD7-27D2-42BE-9DD8-E8455A67E750}" type="pres">
      <dgm:prSet presAssocID="{E6480309-6AEC-485E-8C59-07E035E84FCA}" presName="composite" presStyleCnt="0"/>
      <dgm:spPr/>
    </dgm:pt>
    <dgm:pt modelId="{70FEB99C-D541-4D39-BC43-BA1B7E18A508}" type="pres">
      <dgm:prSet presAssocID="{E6480309-6AEC-485E-8C59-07E035E84FCA}" presName="parTx" presStyleLbl="alignNode1" presStyleIdx="2" presStyleCnt="7">
        <dgm:presLayoutVars>
          <dgm:chMax val="0"/>
          <dgm:chPref val="0"/>
          <dgm:bulletEnabled val="1"/>
        </dgm:presLayoutVars>
      </dgm:prSet>
      <dgm:spPr/>
    </dgm:pt>
    <dgm:pt modelId="{5F29911C-EA08-4638-AC40-FEA40C456475}" type="pres">
      <dgm:prSet presAssocID="{E6480309-6AEC-485E-8C59-07E035E84FCA}" presName="desTx" presStyleLbl="alignAccFollowNode1" presStyleIdx="2" presStyleCnt="7">
        <dgm:presLayoutVars>
          <dgm:bulletEnabled val="1"/>
        </dgm:presLayoutVars>
      </dgm:prSet>
      <dgm:spPr/>
    </dgm:pt>
    <dgm:pt modelId="{3B41A5A6-F9A0-46F6-AD5B-33CEFF777E08}" type="pres">
      <dgm:prSet presAssocID="{482BE85D-0787-4BBB-A1D3-4E5ECF34001B}" presName="space" presStyleCnt="0"/>
      <dgm:spPr/>
    </dgm:pt>
    <dgm:pt modelId="{028008D3-A095-494D-B137-60F1DB017C90}" type="pres">
      <dgm:prSet presAssocID="{01A72B43-24E1-4307-86E9-A56125134477}" presName="composite" presStyleCnt="0"/>
      <dgm:spPr/>
    </dgm:pt>
    <dgm:pt modelId="{04653C8D-AE2A-4E00-8748-61AD9A4238B7}" type="pres">
      <dgm:prSet presAssocID="{01A72B43-24E1-4307-86E9-A56125134477}" presName="parTx" presStyleLbl="alignNode1" presStyleIdx="3" presStyleCnt="7">
        <dgm:presLayoutVars>
          <dgm:chMax val="0"/>
          <dgm:chPref val="0"/>
          <dgm:bulletEnabled val="1"/>
        </dgm:presLayoutVars>
      </dgm:prSet>
      <dgm:spPr/>
    </dgm:pt>
    <dgm:pt modelId="{42D3C103-F2EE-43D2-9F8A-0D6B4F0FA9E9}" type="pres">
      <dgm:prSet presAssocID="{01A72B43-24E1-4307-86E9-A56125134477}" presName="desTx" presStyleLbl="alignAccFollowNode1" presStyleIdx="3" presStyleCnt="7">
        <dgm:presLayoutVars>
          <dgm:bulletEnabled val="1"/>
        </dgm:presLayoutVars>
      </dgm:prSet>
      <dgm:spPr/>
    </dgm:pt>
    <dgm:pt modelId="{DA2F9FEF-122B-4D0C-9294-0F8F0131F4E0}" type="pres">
      <dgm:prSet presAssocID="{7381FABE-0976-4BB6-87BE-C54DF8482969}" presName="space" presStyleCnt="0"/>
      <dgm:spPr/>
    </dgm:pt>
    <dgm:pt modelId="{C9B8FD4B-BD70-4AB0-8C26-796C758D41D8}" type="pres">
      <dgm:prSet presAssocID="{2FF892C7-9CFB-4DFA-AFBF-276E05F4128C}" presName="composite" presStyleCnt="0"/>
      <dgm:spPr/>
    </dgm:pt>
    <dgm:pt modelId="{B7AD7280-90AC-438C-9BB2-6547819F2571}" type="pres">
      <dgm:prSet presAssocID="{2FF892C7-9CFB-4DFA-AFBF-276E05F4128C}" presName="parTx" presStyleLbl="alignNode1" presStyleIdx="4" presStyleCnt="7">
        <dgm:presLayoutVars>
          <dgm:chMax val="0"/>
          <dgm:chPref val="0"/>
          <dgm:bulletEnabled val="1"/>
        </dgm:presLayoutVars>
      </dgm:prSet>
      <dgm:spPr/>
    </dgm:pt>
    <dgm:pt modelId="{2CB79BD3-E425-4B8B-A689-51016603C69F}" type="pres">
      <dgm:prSet presAssocID="{2FF892C7-9CFB-4DFA-AFBF-276E05F4128C}" presName="desTx" presStyleLbl="alignAccFollowNode1" presStyleIdx="4" presStyleCnt="7">
        <dgm:presLayoutVars>
          <dgm:bulletEnabled val="1"/>
        </dgm:presLayoutVars>
      </dgm:prSet>
      <dgm:spPr/>
    </dgm:pt>
    <dgm:pt modelId="{B243DE86-A935-4055-A0A6-AC566E207FC4}" type="pres">
      <dgm:prSet presAssocID="{48EA72F2-7F28-46F7-82CF-9F17FD5A1939}" presName="space" presStyleCnt="0"/>
      <dgm:spPr/>
    </dgm:pt>
    <dgm:pt modelId="{8C579A45-1B5F-4A11-AC37-29AEEC348182}" type="pres">
      <dgm:prSet presAssocID="{6063C0AD-5BB4-4D9A-AC44-DDB0C52CB52F}" presName="composite" presStyleCnt="0"/>
      <dgm:spPr/>
    </dgm:pt>
    <dgm:pt modelId="{7E2AF6B6-BF0E-4085-8247-B03FD06DB52A}" type="pres">
      <dgm:prSet presAssocID="{6063C0AD-5BB4-4D9A-AC44-DDB0C52CB52F}" presName="parTx" presStyleLbl="alignNode1" presStyleIdx="5" presStyleCnt="7">
        <dgm:presLayoutVars>
          <dgm:chMax val="0"/>
          <dgm:chPref val="0"/>
          <dgm:bulletEnabled val="1"/>
        </dgm:presLayoutVars>
      </dgm:prSet>
      <dgm:spPr/>
    </dgm:pt>
    <dgm:pt modelId="{015921B9-ABA6-452A-840F-9DEACBDFB5B8}" type="pres">
      <dgm:prSet presAssocID="{6063C0AD-5BB4-4D9A-AC44-DDB0C52CB52F}" presName="desTx" presStyleLbl="alignAccFollowNode1" presStyleIdx="5" presStyleCnt="7">
        <dgm:presLayoutVars>
          <dgm:bulletEnabled val="1"/>
        </dgm:presLayoutVars>
      </dgm:prSet>
      <dgm:spPr/>
    </dgm:pt>
    <dgm:pt modelId="{6EFBFF6F-73A2-4610-AB28-F27D9D0C004F}" type="pres">
      <dgm:prSet presAssocID="{148DA089-EA75-4117-8390-2C57CC212346}" presName="space" presStyleCnt="0"/>
      <dgm:spPr/>
    </dgm:pt>
    <dgm:pt modelId="{46683FC8-546D-4E8D-B553-1F585CFECD09}" type="pres">
      <dgm:prSet presAssocID="{31DEE55E-E486-45E1-82E2-C6FC78B4D665}" presName="composite" presStyleCnt="0"/>
      <dgm:spPr/>
    </dgm:pt>
    <dgm:pt modelId="{3F3DC26A-5645-45C9-B62B-599ABE35EE6C}" type="pres">
      <dgm:prSet presAssocID="{31DEE55E-E486-45E1-82E2-C6FC78B4D665}" presName="parTx" presStyleLbl="alignNode1" presStyleIdx="6" presStyleCnt="7">
        <dgm:presLayoutVars>
          <dgm:chMax val="0"/>
          <dgm:chPref val="0"/>
          <dgm:bulletEnabled val="1"/>
        </dgm:presLayoutVars>
      </dgm:prSet>
      <dgm:spPr/>
    </dgm:pt>
    <dgm:pt modelId="{5035BCD2-EC3E-4A57-932F-17CF3BC404C6}" type="pres">
      <dgm:prSet presAssocID="{31DEE55E-E486-45E1-82E2-C6FC78B4D665}" presName="desTx" presStyleLbl="alignAccFollowNode1" presStyleIdx="6" presStyleCnt="7">
        <dgm:presLayoutVars>
          <dgm:bulletEnabled val="1"/>
        </dgm:presLayoutVars>
      </dgm:prSet>
      <dgm:spPr/>
    </dgm:pt>
  </dgm:ptLst>
  <dgm:cxnLst>
    <dgm:cxn modelId="{E0FAF701-621E-49E6-9A50-1DA376DBD6C8}" type="presOf" srcId="{CC5C8BAB-A6E0-4ABF-9099-52CDA21FF2D3}" destId="{2CB79BD3-E425-4B8B-A689-51016603C69F}" srcOrd="0" destOrd="0" presId="urn:microsoft.com/office/officeart/2005/8/layout/hList1"/>
    <dgm:cxn modelId="{B762A002-A890-4B0F-866E-737A6E8D8078}" type="presOf" srcId="{675DF3A1-8304-46D3-98D5-BF3568917BD0}" destId="{015921B9-ABA6-452A-840F-9DEACBDFB5B8}" srcOrd="0" destOrd="1" presId="urn:microsoft.com/office/officeart/2005/8/layout/hList1"/>
    <dgm:cxn modelId="{1335E303-7AB1-426E-BA0B-C7C43CDB3BA3}" srcId="{B9964D5C-B304-43C9-9762-4CAA537DB7B2}" destId="{393157C7-77C6-4123-8F64-94EFB3558E71}" srcOrd="0" destOrd="0" parTransId="{249880B3-BCF4-4EE5-906F-FC045FF509AC}" sibTransId="{99D62E25-6A78-42C5-8F9B-90EA4E4BAFFD}"/>
    <dgm:cxn modelId="{6EC2EC07-4FFC-4112-BA23-41AD6A3A4752}" type="presOf" srcId="{5259EBC5-956D-4DC1-94F6-AF4F901DBFA3}" destId="{2CB79BD3-E425-4B8B-A689-51016603C69F}" srcOrd="0" destOrd="4" presId="urn:microsoft.com/office/officeart/2005/8/layout/hList1"/>
    <dgm:cxn modelId="{45B7D608-112A-43C0-B7E0-0A129F1CF2BF}" type="presOf" srcId="{1277F979-CB29-4691-8399-E09768DEE97D}" destId="{ED5F33E4-0B77-4A08-9599-4FA46C9EA601}" srcOrd="0" destOrd="2" presId="urn:microsoft.com/office/officeart/2005/8/layout/hList1"/>
    <dgm:cxn modelId="{910F0C0A-E06C-4174-976E-8D5100D63E62}" srcId="{78908676-DC1E-4AC1-A34E-A5C5DC8BE00B}" destId="{5E83106D-65CA-41C2-9612-DE56A2E31B29}" srcOrd="4" destOrd="0" parTransId="{EEF0AB27-A562-42BA-926C-77A58031A46C}" sibTransId="{D4D1B67E-85DE-4434-B7E6-68A6AC025B3D}"/>
    <dgm:cxn modelId="{036CF10E-2DC3-4A6D-A213-10109A7EC9AD}" type="presOf" srcId="{60B9FD31-0300-4667-AD58-D0BF3914DEEB}" destId="{704E431B-E00F-4544-AEA6-E1857C2C58E4}" srcOrd="0" destOrd="7" presId="urn:microsoft.com/office/officeart/2005/8/layout/hList1"/>
    <dgm:cxn modelId="{70323519-A429-41DE-A8C5-1BF2CBA825B9}" type="presOf" srcId="{32A22A87-C321-4EBF-8294-DE88EE2D867C}" destId="{42D3C103-F2EE-43D2-9F8A-0D6B4F0FA9E9}" srcOrd="0" destOrd="1" presId="urn:microsoft.com/office/officeart/2005/8/layout/hList1"/>
    <dgm:cxn modelId="{2ED5EB19-E8DA-46FB-B00D-427D96253188}" type="presOf" srcId="{B5C8E280-5E1A-45F6-AE26-2FA8251411CE}" destId="{42D3C103-F2EE-43D2-9F8A-0D6B4F0FA9E9}" srcOrd="0" destOrd="2" presId="urn:microsoft.com/office/officeart/2005/8/layout/hList1"/>
    <dgm:cxn modelId="{B4DE7A1C-A132-43DC-B5C2-9219989D89FD}" type="presOf" srcId="{BAE07C5D-2935-4880-BD4A-ABFBED2CC30F}" destId="{704E431B-E00F-4544-AEA6-E1857C2C58E4}" srcOrd="0" destOrd="5" presId="urn:microsoft.com/office/officeart/2005/8/layout/hList1"/>
    <dgm:cxn modelId="{0F71AD1D-AC4A-438E-B701-9EE73AEB120E}" srcId="{2FF892C7-9CFB-4DFA-AFBF-276E05F4128C}" destId="{9955077B-658D-450A-8CA0-6B02CF52225B}" srcOrd="2" destOrd="0" parTransId="{D40C742D-3F1C-40B7-BEAB-1BCA5C84E16A}" sibTransId="{A37CBBCA-88DC-4C32-97AE-C2722B89947D}"/>
    <dgm:cxn modelId="{C8024525-95B0-418C-981C-8F563094A8BA}" type="presOf" srcId="{393157C7-77C6-4123-8F64-94EFB3558E71}" destId="{015921B9-ABA6-452A-840F-9DEACBDFB5B8}" srcOrd="0" destOrd="4" presId="urn:microsoft.com/office/officeart/2005/8/layout/hList1"/>
    <dgm:cxn modelId="{918CDA25-4E25-48C3-819C-6A4538794709}" type="presOf" srcId="{2EBACE0E-8753-4CA6-9A3A-80A2C5C15C0E}" destId="{ED5F33E4-0B77-4A08-9599-4FA46C9EA601}" srcOrd="0" destOrd="0" presId="urn:microsoft.com/office/officeart/2005/8/layout/hList1"/>
    <dgm:cxn modelId="{24EE8326-0245-478E-9CBE-D968AF6F6B89}" type="presOf" srcId="{161A049F-D3A4-483C-B4F1-E3FBAC9A911B}" destId="{704E431B-E00F-4544-AEA6-E1857C2C58E4}" srcOrd="0" destOrd="1" presId="urn:microsoft.com/office/officeart/2005/8/layout/hList1"/>
    <dgm:cxn modelId="{F97A2C27-ACE6-4D70-B306-0FA57B522A5F}" type="presOf" srcId="{49ABB0D9-F6F9-465A-A830-846C5FB607D2}" destId="{5F29911C-EA08-4638-AC40-FEA40C456475}" srcOrd="0" destOrd="0" presId="urn:microsoft.com/office/officeart/2005/8/layout/hList1"/>
    <dgm:cxn modelId="{73D90D29-072A-46BB-B1D7-A69ECC7F761E}" srcId="{01A72B43-24E1-4307-86E9-A56125134477}" destId="{B5C8E280-5E1A-45F6-AE26-2FA8251411CE}" srcOrd="2" destOrd="0" parTransId="{EF81B6DD-2CB4-4AA0-9661-4FC021122B3E}" sibTransId="{D6AC68D3-EBF6-4DF2-B9AB-D2CCC5763368}"/>
    <dgm:cxn modelId="{E5AECC29-65FD-4F30-85F3-3164A2FF6382}" type="presOf" srcId="{31DEE55E-E486-45E1-82E2-C6FC78B4D665}" destId="{3F3DC26A-5645-45C9-B62B-599ABE35EE6C}" srcOrd="0" destOrd="0" presId="urn:microsoft.com/office/officeart/2005/8/layout/hList1"/>
    <dgm:cxn modelId="{2F5A0E2B-CE75-444D-A0EF-993EEA31E019}" srcId="{01A72B43-24E1-4307-86E9-A56125134477}" destId="{32A22A87-C321-4EBF-8294-DE88EE2D867C}" srcOrd="1" destOrd="0" parTransId="{DCD5020B-732D-4B62-869F-E816FB23AA44}" sibTransId="{A9317F1E-5D95-4196-9C75-E18A6AC74C70}"/>
    <dgm:cxn modelId="{E9799A32-84BB-4460-89FF-1400102755F8}" type="presOf" srcId="{19B994BF-CB56-4308-98F1-15B9EA6C8E41}" destId="{5035BCD2-EC3E-4A57-932F-17CF3BC404C6}" srcOrd="0" destOrd="3" presId="urn:microsoft.com/office/officeart/2005/8/layout/hList1"/>
    <dgm:cxn modelId="{FABAF038-EBAF-4EF3-A8C9-4BEA6CEA402C}" type="presOf" srcId="{01A72B43-24E1-4307-86E9-A56125134477}" destId="{04653C8D-AE2A-4E00-8748-61AD9A4238B7}" srcOrd="0" destOrd="0" presId="urn:microsoft.com/office/officeart/2005/8/layout/hList1"/>
    <dgm:cxn modelId="{AAA68F3B-9A54-44DD-8DE2-C1175728B1B9}" type="presOf" srcId="{954F0D39-0E45-407F-9A8A-CF27A3843903}" destId="{2CB79BD3-E425-4B8B-A689-51016603C69F}" srcOrd="0" destOrd="9" presId="urn:microsoft.com/office/officeart/2005/8/layout/hList1"/>
    <dgm:cxn modelId="{2FCB463C-0BA5-4994-968C-04663BE0B231}" srcId="{917844E9-D517-47C5-AB26-F1F81BDCD70B}" destId="{2FF892C7-9CFB-4DFA-AFBF-276E05F4128C}" srcOrd="4" destOrd="0" parTransId="{0F8B7C24-B649-4EFD-8705-EE9B4F8BA2DF}" sibTransId="{48EA72F2-7F28-46F7-82CF-9F17FD5A1939}"/>
    <dgm:cxn modelId="{4909B43D-8AB9-4835-9E7E-9E4DA4033701}" srcId="{31DEE55E-E486-45E1-82E2-C6FC78B4D665}" destId="{3917117A-37A7-462D-91D8-57DAC8D8B2B9}" srcOrd="2" destOrd="0" parTransId="{FA20CDE3-B08A-4F76-86DD-39B8456FDC58}" sibTransId="{B4D448D0-F6ED-44D7-A770-96E8F9B6787F}"/>
    <dgm:cxn modelId="{6B736340-ECFE-4BA7-AAEC-E6BF10DF1428}" type="presOf" srcId="{9550134D-5502-4C68-8996-687A1970D942}" destId="{2CB79BD3-E425-4B8B-A689-51016603C69F}" srcOrd="0" destOrd="3" presId="urn:microsoft.com/office/officeart/2005/8/layout/hList1"/>
    <dgm:cxn modelId="{CD16885F-462E-4B4E-BB42-C613DAEFCF94}" srcId="{31DEE55E-E486-45E1-82E2-C6FC78B4D665}" destId="{D19AEDD5-EEB5-4166-BDE5-B259F0C293B4}" srcOrd="0" destOrd="0" parTransId="{46EDF16E-F8A4-422D-88B5-DA50D9ED1C06}" sibTransId="{540FC135-B965-4B2F-8019-121476F93E36}"/>
    <dgm:cxn modelId="{97E0B65F-798A-48A9-8907-2696A1A64215}" srcId="{04B3AF02-94A3-4519-84F9-704C94C0F6F2}" destId="{53B5EF55-D858-47BC-B548-DBB9D2DA43C4}" srcOrd="0" destOrd="0" parTransId="{80213927-ECDB-4F7F-B223-299604CE6E4E}" sibTransId="{FC88C3A5-5FD1-46B6-9989-D917944B4E36}"/>
    <dgm:cxn modelId="{15C26C60-E407-4CE7-8101-40D327D8A021}" type="presOf" srcId="{9955077B-658D-450A-8CA0-6B02CF52225B}" destId="{2CB79BD3-E425-4B8B-A689-51016603C69F}" srcOrd="0" destOrd="2" presId="urn:microsoft.com/office/officeart/2005/8/layout/hList1"/>
    <dgm:cxn modelId="{9AB74861-EFAF-4DAD-918C-9C84D56A7F8F}" type="presOf" srcId="{91F2638E-42DF-4F5B-8A93-A6C397319497}" destId="{2CB79BD3-E425-4B8B-A689-51016603C69F}" srcOrd="0" destOrd="10" presId="urn:microsoft.com/office/officeart/2005/8/layout/hList1"/>
    <dgm:cxn modelId="{7697EA41-362E-48D3-85AD-8CA66BD38840}" type="presOf" srcId="{19C7BA67-178C-473B-8D99-B97CFAA66F9E}" destId="{015921B9-ABA6-452A-840F-9DEACBDFB5B8}" srcOrd="0" destOrd="2" presId="urn:microsoft.com/office/officeart/2005/8/layout/hList1"/>
    <dgm:cxn modelId="{53CFD342-AC4B-409D-873B-590C18617587}" srcId="{6063C0AD-5BB4-4D9A-AC44-DDB0C52CB52F}" destId="{085AF14A-EC92-4B02-A6EE-431733DAC7EC}" srcOrd="2" destOrd="0" parTransId="{D560BF27-FC5D-4EBE-B3E4-6B2333194D3D}" sibTransId="{2C6B0B7D-C96A-4733-BE8B-A787FFDAF240}"/>
    <dgm:cxn modelId="{3F173163-53E5-4F07-82A9-215A3795432D}" type="presOf" srcId="{142E1867-5810-4B85-A871-15BE5C6A1381}" destId="{704E431B-E00F-4544-AEA6-E1857C2C58E4}" srcOrd="0" destOrd="2" presId="urn:microsoft.com/office/officeart/2005/8/layout/hList1"/>
    <dgm:cxn modelId="{20F37843-C616-4B27-9F3C-14CDC5E3686D}" type="presOf" srcId="{2FF892C7-9CFB-4DFA-AFBF-276E05F4128C}" destId="{B7AD7280-90AC-438C-9BB2-6547819F2571}" srcOrd="0" destOrd="0" presId="urn:microsoft.com/office/officeart/2005/8/layout/hList1"/>
    <dgm:cxn modelId="{30094764-9105-4190-A575-9E1FED29A5EA}" srcId="{78908676-DC1E-4AC1-A34E-A5C5DC8BE00B}" destId="{5E655762-3552-477D-B6BF-BB3A7413214F}" srcOrd="5" destOrd="0" parTransId="{9B08C5BF-88FA-4A73-AB7A-814FBF20DC46}" sibTransId="{9BF86644-AD8C-4B82-A56F-9D1209490D20}"/>
    <dgm:cxn modelId="{A9FB7364-8E69-4549-A02B-F06F77EAE99D}" srcId="{73F30832-823E-4C51-B7C6-C2D9A9DD6CA8}" destId="{675DF3A1-8304-46D3-98D5-BF3568917BD0}" srcOrd="0" destOrd="0" parTransId="{5BDA109C-52DC-4417-93CF-918BF8EC7FB4}" sibTransId="{0B6A9658-0FEC-40CF-8DE8-9DDF714ABE5E}"/>
    <dgm:cxn modelId="{5627DE44-9724-413B-A862-44FE5E034D40}" srcId="{2FF892C7-9CFB-4DFA-AFBF-276E05F4128C}" destId="{CC5C8BAB-A6E0-4ABF-9099-52CDA21FF2D3}" srcOrd="0" destOrd="0" parTransId="{6CE84233-E054-4CF0-9823-F73B82574C7E}" sibTransId="{CEE6458B-E7FC-46E9-91E5-83EF012872CC}"/>
    <dgm:cxn modelId="{30596265-77CB-4E8F-8FB5-1B2176F55035}" srcId="{01A72B43-24E1-4307-86E9-A56125134477}" destId="{41C97E30-A8B0-4ADF-9B44-A5FC592F3ADA}" srcOrd="0" destOrd="0" parTransId="{4E791F18-28EC-488A-8829-5305AA22B407}" sibTransId="{05713066-9926-4536-8DF7-B9183FCC4280}"/>
    <dgm:cxn modelId="{BA06C866-E0C5-4318-9DE4-E6BCDCCB9927}" srcId="{2FF892C7-9CFB-4DFA-AFBF-276E05F4128C}" destId="{577F9562-419A-42AB-B27A-09AE64C09574}" srcOrd="1" destOrd="0" parTransId="{80A0C11A-2B5C-4B14-AB2A-05E58F41B545}" sibTransId="{F086EEEA-5FC3-4EFE-85EA-A49DCC67D799}"/>
    <dgm:cxn modelId="{D5B7CE66-26CC-4FE1-99BE-9BB1D4904421}" type="presOf" srcId="{9FE13D4B-B677-4430-93FC-E7895024818B}" destId="{2CB79BD3-E425-4B8B-A689-51016603C69F}" srcOrd="0" destOrd="8" presId="urn:microsoft.com/office/officeart/2005/8/layout/hList1"/>
    <dgm:cxn modelId="{2D871847-3F14-4424-9143-40CDF5339FD8}" type="presOf" srcId="{F747BB48-4CAB-4E4B-815E-060C1BB4114F}" destId="{704E431B-E00F-4544-AEA6-E1857C2C58E4}" srcOrd="0" destOrd="3" presId="urn:microsoft.com/office/officeart/2005/8/layout/hList1"/>
    <dgm:cxn modelId="{0CC94149-7825-482C-BC50-F26D7680675C}" srcId="{2FF892C7-9CFB-4DFA-AFBF-276E05F4128C}" destId="{91F2638E-42DF-4F5B-8A93-A6C397319497}" srcOrd="10" destOrd="0" parTransId="{6AF303E2-FE30-4F91-82DB-9A3AEF9BDD20}" sibTransId="{4B5F19AD-8523-480A-BE5C-8B24D89A419E}"/>
    <dgm:cxn modelId="{51F05469-1B91-42BC-BE76-9BF82233EE77}" type="presOf" srcId="{B9964D5C-B304-43C9-9762-4CAA537DB7B2}" destId="{015921B9-ABA6-452A-840F-9DEACBDFB5B8}" srcOrd="0" destOrd="3" presId="urn:microsoft.com/office/officeart/2005/8/layout/hList1"/>
    <dgm:cxn modelId="{EEDD806A-8B43-4436-9397-BF8431D25714}" srcId="{2FF892C7-9CFB-4DFA-AFBF-276E05F4128C}" destId="{9FE13D4B-B677-4430-93FC-E7895024818B}" srcOrd="8" destOrd="0" parTransId="{32B63913-0ECD-47F8-9115-63C1602E15A5}" sibTransId="{3AC756B0-FA27-4D8E-9948-90A72C507088}"/>
    <dgm:cxn modelId="{A80FA94B-7496-4041-A39E-72832F5222F1}" srcId="{6063C0AD-5BB4-4D9A-AC44-DDB0C52CB52F}" destId="{B9964D5C-B304-43C9-9762-4CAA537DB7B2}" srcOrd="1" destOrd="0" parTransId="{BCC5F650-1286-4200-806C-5C2455A80717}" sibTransId="{9C4D5B8F-B1A6-4BE8-AF85-3C9A14856E97}"/>
    <dgm:cxn modelId="{BFAFD26B-F119-455E-B2DB-2BD3B8AE41E3}" type="presOf" srcId="{7748BBA1-688B-4F3D-BE5A-617ABEEC677C}" destId="{5F29911C-EA08-4638-AC40-FEA40C456475}" srcOrd="0" destOrd="1" presId="urn:microsoft.com/office/officeart/2005/8/layout/hList1"/>
    <dgm:cxn modelId="{82C0586E-3AA9-4948-A98C-8F5E39D23010}" srcId="{2FF892C7-9CFB-4DFA-AFBF-276E05F4128C}" destId="{B4E356E0-DC19-479A-B4D2-46BB19AC28C2}" srcOrd="5" destOrd="0" parTransId="{1BF6F843-0F8A-4DD0-971F-D71BAB3E1D25}" sibTransId="{A0AC724C-C9A6-48F9-976C-B72E68458B8D}"/>
    <dgm:cxn modelId="{B28ECA4E-5CB0-4B25-A277-A3104083527B}" srcId="{04B3AF02-94A3-4519-84F9-704C94C0F6F2}" destId="{142E1867-5810-4B85-A871-15BE5C6A1381}" srcOrd="2" destOrd="0" parTransId="{FF2A6DB7-1EE0-40CE-AC3F-601058892EAD}" sibTransId="{2607439F-77F0-42ED-AE4B-7AA83A486596}"/>
    <dgm:cxn modelId="{B6051E4F-2134-40B5-B61D-DB01581C132A}" type="presOf" srcId="{5E83106D-65CA-41C2-9612-DE56A2E31B29}" destId="{ED5F33E4-0B77-4A08-9599-4FA46C9EA601}" srcOrd="0" destOrd="4" presId="urn:microsoft.com/office/officeart/2005/8/layout/hList1"/>
    <dgm:cxn modelId="{C5A33870-A8DC-437F-B9AE-45E8A9400650}" type="presOf" srcId="{73F30832-823E-4C51-B7C6-C2D9A9DD6CA8}" destId="{015921B9-ABA6-452A-840F-9DEACBDFB5B8}" srcOrd="0" destOrd="0" presId="urn:microsoft.com/office/officeart/2005/8/layout/hList1"/>
    <dgm:cxn modelId="{CA291372-E910-4209-8453-86F56050F84D}" type="presOf" srcId="{D19AEDD5-EEB5-4166-BDE5-B259F0C293B4}" destId="{5035BCD2-EC3E-4A57-932F-17CF3BC404C6}" srcOrd="0" destOrd="0" presId="urn:microsoft.com/office/officeart/2005/8/layout/hList1"/>
    <dgm:cxn modelId="{C41F2252-CA66-4AC3-A13D-4A8DEA45A11D}" srcId="{917844E9-D517-47C5-AB26-F1F81BDCD70B}" destId="{6063C0AD-5BB4-4D9A-AC44-DDB0C52CB52F}" srcOrd="5" destOrd="0" parTransId="{9AB489E3-B98A-40E5-B4D9-347811455C2E}" sibTransId="{148DA089-EA75-4117-8390-2C57CC212346}"/>
    <dgm:cxn modelId="{9CEC3C73-2DE8-4906-8C14-9384F45D1268}" type="presOf" srcId="{9180E6B6-BA8B-4AEF-8C34-C22FD3546CC5}" destId="{5F29911C-EA08-4638-AC40-FEA40C456475}" srcOrd="0" destOrd="4" presId="urn:microsoft.com/office/officeart/2005/8/layout/hList1"/>
    <dgm:cxn modelId="{C9B17E75-9D84-43ED-9229-7AE631ADD542}" type="presOf" srcId="{78908676-DC1E-4AC1-A34E-A5C5DC8BE00B}" destId="{FAD43941-FAA6-4EB6-A6FC-AC2285A8FB10}" srcOrd="0" destOrd="0" presId="urn:microsoft.com/office/officeart/2005/8/layout/hList1"/>
    <dgm:cxn modelId="{C1E76656-235D-4FA6-9229-5E82152FB106}" srcId="{04B3AF02-94A3-4519-84F9-704C94C0F6F2}" destId="{F7031AC9-70A1-4CEA-9C5E-EA36F40A9F62}" srcOrd="6" destOrd="0" parTransId="{D842F2D2-3BDB-4F9A-88C9-1AEABB9298F6}" sibTransId="{EC3F3D73-256D-4AEB-89CE-624FC59EFAA2}"/>
    <dgm:cxn modelId="{ABAAA65A-BF2F-4CBF-8AAF-E0DF0F32A9C3}" srcId="{78908676-DC1E-4AC1-A34E-A5C5DC8BE00B}" destId="{1277F979-CB29-4691-8399-E09768DEE97D}" srcOrd="2" destOrd="0" parTransId="{EA227899-190A-4953-8636-78F61A7D2ED3}" sibTransId="{05875135-ABDD-4973-BF58-723F59C993D7}"/>
    <dgm:cxn modelId="{D0307D7D-F0ED-4D63-A10F-FA238462B38F}" srcId="{2FF892C7-9CFB-4DFA-AFBF-276E05F4128C}" destId="{954F0D39-0E45-407F-9A8A-CF27A3843903}" srcOrd="9" destOrd="0" parTransId="{2B4DC769-C033-4FB4-9FCA-6C72123DCF49}" sibTransId="{54574618-92D7-4046-85AD-58943D79167F}"/>
    <dgm:cxn modelId="{B8EC8F7D-56E4-462C-A4FE-41DA8132D311}" srcId="{78908676-DC1E-4AC1-A34E-A5C5DC8BE00B}" destId="{CCFA19DB-1742-4CFB-8D66-21EF9D47756F}" srcOrd="3" destOrd="0" parTransId="{D2E5E7DC-219D-41A1-870B-D56ABF231BA3}" sibTransId="{C4487373-17E0-45FB-8A41-A4524AE53300}"/>
    <dgm:cxn modelId="{EEA64A80-BFEF-46F1-B143-E460890C1A59}" srcId="{04B3AF02-94A3-4519-84F9-704C94C0F6F2}" destId="{071CFAAE-C17C-494A-9901-6FD1AB5F7B40}" srcOrd="4" destOrd="0" parTransId="{BB1B2984-7583-443E-B82B-65C471C6DD92}" sibTransId="{89BA8D63-5191-45E0-A63D-9F23DC138895}"/>
    <dgm:cxn modelId="{81C6F187-1FCA-4BE7-BA88-2E90B2CCD2F6}" srcId="{6063C0AD-5BB4-4D9A-AC44-DDB0C52CB52F}" destId="{73F30832-823E-4C51-B7C6-C2D9A9DD6CA8}" srcOrd="0" destOrd="0" parTransId="{8D00CFAB-A93E-4CDD-8AFD-04B635762312}" sibTransId="{85BC54AA-1CA5-4529-8834-BF9603D2D5B0}"/>
    <dgm:cxn modelId="{DE90A789-D881-4A97-9FB3-13B51331A572}" srcId="{04B3AF02-94A3-4519-84F9-704C94C0F6F2}" destId="{BAE07C5D-2935-4880-BD4A-ABFBED2CC30F}" srcOrd="5" destOrd="0" parTransId="{54A125A9-42E2-4AAB-84D6-ECF1F0A19E75}" sibTransId="{2C65008D-9495-4F92-A318-D24B6B66FAED}"/>
    <dgm:cxn modelId="{B1932A8A-24E0-4AD7-A799-39AA8C9C67D4}" type="presOf" srcId="{6063C0AD-5BB4-4D9A-AC44-DDB0C52CB52F}" destId="{7E2AF6B6-BF0E-4085-8247-B03FD06DB52A}" srcOrd="0" destOrd="0" presId="urn:microsoft.com/office/officeart/2005/8/layout/hList1"/>
    <dgm:cxn modelId="{FA70C28C-FFA4-4BAA-ADF5-6B335B930B24}" srcId="{31DEE55E-E486-45E1-82E2-C6FC78B4D665}" destId="{19B994BF-CB56-4308-98F1-15B9EA6C8E41}" srcOrd="3" destOrd="0" parTransId="{FD55ED1D-5F3B-4572-B069-BF957D74388A}" sibTransId="{21AC8DEF-177B-4327-A618-935FF290A527}"/>
    <dgm:cxn modelId="{A626138D-DFCF-49B9-92EF-0F224308169E}" type="presOf" srcId="{53B5EF55-D858-47BC-B548-DBB9D2DA43C4}" destId="{704E431B-E00F-4544-AEA6-E1857C2C58E4}" srcOrd="0" destOrd="0" presId="urn:microsoft.com/office/officeart/2005/8/layout/hList1"/>
    <dgm:cxn modelId="{A5C28D92-F0C8-4469-94CB-CEE475755DAE}" srcId="{E6480309-6AEC-485E-8C59-07E035E84FCA}" destId="{49ABB0D9-F6F9-465A-A830-846C5FB607D2}" srcOrd="0" destOrd="0" parTransId="{D865422E-42C1-4E12-89CC-86ACDDE2C401}" sibTransId="{FEED5548-7756-431D-AB48-999546B191AD}"/>
    <dgm:cxn modelId="{BFFAAB92-1D72-43A1-AA16-BBE1040DC667}" type="presOf" srcId="{085AF14A-EC92-4B02-A6EE-431733DAC7EC}" destId="{015921B9-ABA6-452A-840F-9DEACBDFB5B8}" srcOrd="0" destOrd="5" presId="urn:microsoft.com/office/officeart/2005/8/layout/hList1"/>
    <dgm:cxn modelId="{BC6EFF93-500F-4ED5-895D-F51776345D41}" type="presOf" srcId="{FEDB01C8-B3D0-4232-9125-7B9F7449AA8D}" destId="{ED5F33E4-0B77-4A08-9599-4FA46C9EA601}" srcOrd="0" destOrd="1" presId="urn:microsoft.com/office/officeart/2005/8/layout/hList1"/>
    <dgm:cxn modelId="{328BB794-C793-4A12-9A1A-C6050C09DBD0}" type="presOf" srcId="{F7031AC9-70A1-4CEA-9C5E-EA36F40A9F62}" destId="{704E431B-E00F-4544-AEA6-E1857C2C58E4}" srcOrd="0" destOrd="6" presId="urn:microsoft.com/office/officeart/2005/8/layout/hList1"/>
    <dgm:cxn modelId="{3BB72696-6E37-49C9-A5D9-4D84EB03D609}" srcId="{E6480309-6AEC-485E-8C59-07E035E84FCA}" destId="{5CAA8E68-B247-494D-B8AB-98C212CAD8DE}" srcOrd="3" destOrd="0" parTransId="{7FEB421D-06D2-4297-BD27-6E258E8D6A54}" sibTransId="{61658E6F-92F1-47CF-8FF9-52E19ED647EE}"/>
    <dgm:cxn modelId="{D0C4609B-A3F1-4E2C-B532-601FB4E6C65D}" type="presOf" srcId="{41C97E30-A8B0-4ADF-9B44-A5FC592F3ADA}" destId="{42D3C103-F2EE-43D2-9F8A-0D6B4F0FA9E9}" srcOrd="0" destOrd="0" presId="urn:microsoft.com/office/officeart/2005/8/layout/hList1"/>
    <dgm:cxn modelId="{8B089B9B-2301-4F50-AAE3-FD3B24F17497}" srcId="{78908676-DC1E-4AC1-A34E-A5C5DC8BE00B}" destId="{FEDB01C8-B3D0-4232-9125-7B9F7449AA8D}" srcOrd="1" destOrd="0" parTransId="{089E2A2B-231F-4E07-AA33-F20E86A31288}" sibTransId="{5E52E292-8633-405A-847D-27EC4A82EFA0}"/>
    <dgm:cxn modelId="{5800E19F-F14C-4707-80C9-EF0A72824B18}" srcId="{2FF892C7-9CFB-4DFA-AFBF-276E05F4128C}" destId="{94B32BFF-7DB2-4774-A5CB-65445B007F86}" srcOrd="7" destOrd="0" parTransId="{D1EE2998-B83A-4A9C-8905-25F4E3086869}" sibTransId="{F74F1AA6-8034-4075-8DF7-CCFFCC56BCAD}"/>
    <dgm:cxn modelId="{1CA7BDA0-97C7-45F6-8123-F7C4792D253F}" srcId="{04B3AF02-94A3-4519-84F9-704C94C0F6F2}" destId="{60B9FD31-0300-4667-AD58-D0BF3914DEEB}" srcOrd="7" destOrd="0" parTransId="{C38313A0-9362-42BB-8952-2DD7C3D2E3EE}" sibTransId="{841DE48B-1797-4B22-B44F-7EC9259D9D9E}"/>
    <dgm:cxn modelId="{F295AAA3-CC06-4AC4-8606-A3F01231DEF5}" type="presOf" srcId="{98DFEB55-DDEE-4626-9FCB-232A8843A261}" destId="{5035BCD2-EC3E-4A57-932F-17CF3BC404C6}" srcOrd="0" destOrd="4" presId="urn:microsoft.com/office/officeart/2005/8/layout/hList1"/>
    <dgm:cxn modelId="{C97BBCAC-CE11-4E70-865F-23330381FA4E}" type="presOf" srcId="{F332CB0E-02D7-4C9A-B3E9-293AB2D2B026}" destId="{2CB79BD3-E425-4B8B-A689-51016603C69F}" srcOrd="0" destOrd="6" presId="urn:microsoft.com/office/officeart/2005/8/layout/hList1"/>
    <dgm:cxn modelId="{90E08FAD-EAF9-442B-9A48-D0C762DA41C7}" type="presOf" srcId="{F016C2AC-2E2A-443D-A6B2-0CA037DEB3EA}" destId="{42D3C103-F2EE-43D2-9F8A-0D6B4F0FA9E9}" srcOrd="0" destOrd="3" presId="urn:microsoft.com/office/officeart/2005/8/layout/hList1"/>
    <dgm:cxn modelId="{10D097B0-F21B-4868-B825-20CC457B4DC9}" srcId="{E6480309-6AEC-485E-8C59-07E035E84FCA}" destId="{7748BBA1-688B-4F3D-BE5A-617ABEEC677C}" srcOrd="1" destOrd="0" parTransId="{F9E5267A-C778-4379-8B99-CD2B88E7B64F}" sibTransId="{AE279F99-02E5-4C35-9FD9-4AFBAD558F86}"/>
    <dgm:cxn modelId="{A1D1ADB0-94CC-4182-A895-6999C806D22E}" srcId="{31DEE55E-E486-45E1-82E2-C6FC78B4D665}" destId="{98DFEB55-DDEE-4626-9FCB-232A8843A261}" srcOrd="4" destOrd="0" parTransId="{57104C5E-7169-4A84-86AB-11321D5F00C3}" sibTransId="{2C4B8796-4673-43E8-9753-8B6BEB840646}"/>
    <dgm:cxn modelId="{8278DBB1-7E28-4F10-9854-7A5087329A74}" type="presOf" srcId="{B4E356E0-DC19-479A-B4D2-46BB19AC28C2}" destId="{2CB79BD3-E425-4B8B-A689-51016603C69F}" srcOrd="0" destOrd="5" presId="urn:microsoft.com/office/officeart/2005/8/layout/hList1"/>
    <dgm:cxn modelId="{8263A9B3-5F03-4C88-9B94-CA960F8B5944}" srcId="{917844E9-D517-47C5-AB26-F1F81BDCD70B}" destId="{78908676-DC1E-4AC1-A34E-A5C5DC8BE00B}" srcOrd="0" destOrd="0" parTransId="{62D34A51-EFFD-4C37-A32A-6340874F49EF}" sibTransId="{6DC8D09E-4D08-473F-84EF-4EA0A7499AB6}"/>
    <dgm:cxn modelId="{41B538B4-02B9-4A21-B33D-467D84A712CD}" srcId="{01A72B43-24E1-4307-86E9-A56125134477}" destId="{F016C2AC-2E2A-443D-A6B2-0CA037DEB3EA}" srcOrd="3" destOrd="0" parTransId="{B5543A73-687E-498C-8C45-364C94565A1F}" sibTransId="{AAD49772-20C2-434F-A5FA-D7C6634EE966}"/>
    <dgm:cxn modelId="{B26355B8-8A5F-4629-901F-20D1484114D2}" srcId="{2FF892C7-9CFB-4DFA-AFBF-276E05F4128C}" destId="{9550134D-5502-4C68-8996-687A1970D942}" srcOrd="3" destOrd="0" parTransId="{94779369-DD11-4D0B-ABE2-03524165B3AB}" sibTransId="{34B743F2-EE53-4DBA-8F5A-968AA7538A74}"/>
    <dgm:cxn modelId="{117D61BB-B81E-41FB-90A0-2CC57DA090FD}" type="presOf" srcId="{CCFA19DB-1742-4CFB-8D66-21EF9D47756F}" destId="{ED5F33E4-0B77-4A08-9599-4FA46C9EA601}" srcOrd="0" destOrd="3" presId="urn:microsoft.com/office/officeart/2005/8/layout/hList1"/>
    <dgm:cxn modelId="{0C6453BB-0E45-41D4-918B-EDA2F8A09151}" srcId="{04B3AF02-94A3-4519-84F9-704C94C0F6F2}" destId="{689AE488-FEEE-4E4A-AC13-946D4F40238F}" srcOrd="8" destOrd="0" parTransId="{AF0FB6A8-BDEB-442E-8018-9AF35B306978}" sibTransId="{86848EC0-9A1E-4DD6-8CF2-7E201302C9E4}"/>
    <dgm:cxn modelId="{86807CBB-EB9D-433B-9899-5EB3133B1E64}" type="presOf" srcId="{5CAA8E68-B247-494D-B8AB-98C212CAD8DE}" destId="{5F29911C-EA08-4638-AC40-FEA40C456475}" srcOrd="0" destOrd="3" presId="urn:microsoft.com/office/officeart/2005/8/layout/hList1"/>
    <dgm:cxn modelId="{D136B5C0-1CD7-4B5E-8DAC-20D9E4D33F3B}" srcId="{917844E9-D517-47C5-AB26-F1F81BDCD70B}" destId="{04B3AF02-94A3-4519-84F9-704C94C0F6F2}" srcOrd="1" destOrd="0" parTransId="{76181790-4223-4562-A214-85D24BD6F670}" sibTransId="{653EA41D-555B-4D27-98FA-94E5659DF188}"/>
    <dgm:cxn modelId="{0D9FE6C0-5734-46E1-BE2A-417C8D783B50}" srcId="{73F30832-823E-4C51-B7C6-C2D9A9DD6CA8}" destId="{19C7BA67-178C-473B-8D99-B97CFAA66F9E}" srcOrd="1" destOrd="0" parTransId="{FCDF7E30-345E-436F-880D-8895A14D3390}" sibTransId="{DF15DC24-000C-4108-9986-0D20576B1773}"/>
    <dgm:cxn modelId="{685C7EC2-3F52-4950-B403-6D7663CA255A}" srcId="{917844E9-D517-47C5-AB26-F1F81BDCD70B}" destId="{E6480309-6AEC-485E-8C59-07E035E84FCA}" srcOrd="2" destOrd="0" parTransId="{EBD48991-63E8-4C36-8765-6DF744D29996}" sibTransId="{482BE85D-0787-4BBB-A1D3-4E5ECF34001B}"/>
    <dgm:cxn modelId="{476AE2C2-1FBF-4EFD-B52E-25E2011077A9}" srcId="{04B3AF02-94A3-4519-84F9-704C94C0F6F2}" destId="{161A049F-D3A4-483C-B4F1-E3FBAC9A911B}" srcOrd="1" destOrd="0" parTransId="{E70F0614-FE55-4BE5-A24E-4DFD0147DBCF}" sibTransId="{FF1CDB54-4E11-49E3-8269-C284FA61621F}"/>
    <dgm:cxn modelId="{13CB09C3-9B1F-4ECC-8D50-8A91A71638BD}" srcId="{31DEE55E-E486-45E1-82E2-C6FC78B4D665}" destId="{E8D875B7-877A-4AAA-AD97-4E6C6CC3910D}" srcOrd="1" destOrd="0" parTransId="{2BA352D6-C7F3-4E33-BDF0-2AD736C6E743}" sibTransId="{89507060-8726-4E9E-AD5D-C365D9C42DBC}"/>
    <dgm:cxn modelId="{4E2D92C3-EDFD-421F-8181-92EC9DAC71B2}" srcId="{E6480309-6AEC-485E-8C59-07E035E84FCA}" destId="{9180E6B6-BA8B-4AEF-8C34-C22FD3546CC5}" srcOrd="4" destOrd="0" parTransId="{67D37132-C697-438C-8EC9-C4F1BF7BFEC6}" sibTransId="{F8036880-3810-4A9C-BD19-75EC8C29541C}"/>
    <dgm:cxn modelId="{A52DB9C3-F03C-492C-A187-36686E2ECCD7}" type="presOf" srcId="{3917117A-37A7-462D-91D8-57DAC8D8B2B9}" destId="{5035BCD2-EC3E-4A57-932F-17CF3BC404C6}" srcOrd="0" destOrd="2" presId="urn:microsoft.com/office/officeart/2005/8/layout/hList1"/>
    <dgm:cxn modelId="{30EDD7C3-A3DD-4580-82A1-431EBBBE9C51}" type="presOf" srcId="{B7F4D052-9F6F-452B-9B9A-D43AD1EA59CC}" destId="{5035BCD2-EC3E-4A57-932F-17CF3BC404C6}" srcOrd="0" destOrd="5" presId="urn:microsoft.com/office/officeart/2005/8/layout/hList1"/>
    <dgm:cxn modelId="{3030B7C4-5469-4AAE-A54E-6AB73DA76D9D}" type="presOf" srcId="{E6480309-6AEC-485E-8C59-07E035E84FCA}" destId="{70FEB99C-D541-4D39-BC43-BA1B7E18A508}" srcOrd="0" destOrd="0" presId="urn:microsoft.com/office/officeart/2005/8/layout/hList1"/>
    <dgm:cxn modelId="{2D7568C7-1D9C-4632-9C4C-DE6557468601}" type="presOf" srcId="{BCA5606F-A9C3-493A-9FFB-BE221752E776}" destId="{5F29911C-EA08-4638-AC40-FEA40C456475}" srcOrd="0" destOrd="2" presId="urn:microsoft.com/office/officeart/2005/8/layout/hList1"/>
    <dgm:cxn modelId="{20B638C9-1E04-4083-83A4-1535C55B3D3E}" srcId="{04B3AF02-94A3-4519-84F9-704C94C0F6F2}" destId="{F747BB48-4CAB-4E4B-815E-060C1BB4114F}" srcOrd="3" destOrd="0" parTransId="{CC174C0D-3F1B-4EC6-80D8-D2D3BA2A1381}" sibTransId="{4D58EB74-16CE-43DF-9BF2-6AC51618DB20}"/>
    <dgm:cxn modelId="{4FAA9DCF-D949-4D0E-AA92-4544D243FCFE}" srcId="{917844E9-D517-47C5-AB26-F1F81BDCD70B}" destId="{01A72B43-24E1-4307-86E9-A56125134477}" srcOrd="3" destOrd="0" parTransId="{11FECFDA-B5FF-4700-9D90-A11B4FBA8A80}" sibTransId="{7381FABE-0976-4BB6-87BE-C54DF8482969}"/>
    <dgm:cxn modelId="{4C7734D0-DB39-4EF0-9F15-D7138D2B192C}" srcId="{31DEE55E-E486-45E1-82E2-C6FC78B4D665}" destId="{B7F4D052-9F6F-452B-9B9A-D43AD1EA59CC}" srcOrd="5" destOrd="0" parTransId="{64985F03-8FB8-4D04-B7E3-5EB5439098EB}" sibTransId="{1C349490-E5D3-493C-8DE2-71108EA16F71}"/>
    <dgm:cxn modelId="{90249BD0-D56F-4313-8485-1C6A1F24C1D3}" srcId="{2FF892C7-9CFB-4DFA-AFBF-276E05F4128C}" destId="{5259EBC5-956D-4DC1-94F6-AF4F901DBFA3}" srcOrd="4" destOrd="0" parTransId="{518F9442-C8BC-4212-8BAA-7EEB5815CE54}" sibTransId="{F70B6CAB-3E38-4CC2-88D9-3C04F90C95EB}"/>
    <dgm:cxn modelId="{0B92F4D1-EF89-4614-899B-D537385B3784}" type="presOf" srcId="{04B3AF02-94A3-4519-84F9-704C94C0F6F2}" destId="{47CF6235-61B1-4D25-A33F-CB8040615EAB}" srcOrd="0" destOrd="0" presId="urn:microsoft.com/office/officeart/2005/8/layout/hList1"/>
    <dgm:cxn modelId="{D74401D5-246E-411B-BF40-31F30698CC0D}" srcId="{2FF892C7-9CFB-4DFA-AFBF-276E05F4128C}" destId="{F332CB0E-02D7-4C9A-B3E9-293AB2D2B026}" srcOrd="6" destOrd="0" parTransId="{37D0EEE4-443A-40E1-8EB2-7CE222FCD1CF}" sibTransId="{51B9BD80-5F42-4AFD-B8F3-581F77A68CCC}"/>
    <dgm:cxn modelId="{791857D7-30ED-423D-B7BE-284DE83CA545}" srcId="{78908676-DC1E-4AC1-A34E-A5C5DC8BE00B}" destId="{2EBACE0E-8753-4CA6-9A3A-80A2C5C15C0E}" srcOrd="0" destOrd="0" parTransId="{024DB758-D58D-41AB-B6E0-C78ADC905CC7}" sibTransId="{0DDC0032-F8E4-4818-8783-8C250304EF56}"/>
    <dgm:cxn modelId="{B89096D8-F325-414B-AB51-33036E7FFBBE}" type="presOf" srcId="{071CFAAE-C17C-494A-9901-6FD1AB5F7B40}" destId="{704E431B-E00F-4544-AEA6-E1857C2C58E4}" srcOrd="0" destOrd="4" presId="urn:microsoft.com/office/officeart/2005/8/layout/hList1"/>
    <dgm:cxn modelId="{50AD02D9-76EF-49B9-945C-CA26BB287ECD}" type="presOf" srcId="{5E655762-3552-477D-B6BF-BB3A7413214F}" destId="{ED5F33E4-0B77-4A08-9599-4FA46C9EA601}" srcOrd="0" destOrd="5" presId="urn:microsoft.com/office/officeart/2005/8/layout/hList1"/>
    <dgm:cxn modelId="{8FC7EBD9-E6FF-4CA2-84DA-BEBB379F9A0A}" type="presOf" srcId="{689AE488-FEEE-4E4A-AC13-946D4F40238F}" destId="{704E431B-E00F-4544-AEA6-E1857C2C58E4}" srcOrd="0" destOrd="8" presId="urn:microsoft.com/office/officeart/2005/8/layout/hList1"/>
    <dgm:cxn modelId="{A00243DF-852C-424E-ABBB-1E96DF6AFD73}" type="presOf" srcId="{94B32BFF-7DB2-4774-A5CB-65445B007F86}" destId="{2CB79BD3-E425-4B8B-A689-51016603C69F}" srcOrd="0" destOrd="7" presId="urn:microsoft.com/office/officeart/2005/8/layout/hList1"/>
    <dgm:cxn modelId="{597166DF-1603-443C-BC8D-4B6FB4863B2F}" type="presOf" srcId="{917844E9-D517-47C5-AB26-F1F81BDCD70B}" destId="{D49A5F45-F78F-4535-BBBA-A327F9F2722E}" srcOrd="0" destOrd="0" presId="urn:microsoft.com/office/officeart/2005/8/layout/hList1"/>
    <dgm:cxn modelId="{5FE440E9-0B82-4A25-8C31-114921917874}" type="presOf" srcId="{E8D875B7-877A-4AAA-AD97-4E6C6CC3910D}" destId="{5035BCD2-EC3E-4A57-932F-17CF3BC404C6}" srcOrd="0" destOrd="1" presId="urn:microsoft.com/office/officeart/2005/8/layout/hList1"/>
    <dgm:cxn modelId="{3D275DF2-E1A4-4609-9A1B-CEDB42B35414}" srcId="{917844E9-D517-47C5-AB26-F1F81BDCD70B}" destId="{31DEE55E-E486-45E1-82E2-C6FC78B4D665}" srcOrd="6" destOrd="0" parTransId="{BF84142B-51A2-4687-A7D5-B551A9B687CA}" sibTransId="{6B5345BF-AE16-4961-B514-32BEE9E63221}"/>
    <dgm:cxn modelId="{A459FEFB-F69D-41E2-A0B0-2BF2CA58ACAA}" srcId="{E6480309-6AEC-485E-8C59-07E035E84FCA}" destId="{BCA5606F-A9C3-493A-9FFB-BE221752E776}" srcOrd="2" destOrd="0" parTransId="{CC59CC21-49BF-4B0B-BC36-F3FE7417F79C}" sibTransId="{188DD5B0-6581-4E0C-94EF-B6A39EE57F02}"/>
    <dgm:cxn modelId="{ACC6A1FF-6465-486D-856A-183242187B73}" type="presOf" srcId="{577F9562-419A-42AB-B27A-09AE64C09574}" destId="{2CB79BD3-E425-4B8B-A689-51016603C69F}" srcOrd="0" destOrd="1" presId="urn:microsoft.com/office/officeart/2005/8/layout/hList1"/>
    <dgm:cxn modelId="{D2557D57-1F68-4896-86BA-D8E3918ED191}" type="presParOf" srcId="{D49A5F45-F78F-4535-BBBA-A327F9F2722E}" destId="{0C51F0D3-041A-4F1E-A2EA-5980FCAB7E1A}" srcOrd="0" destOrd="0" presId="urn:microsoft.com/office/officeart/2005/8/layout/hList1"/>
    <dgm:cxn modelId="{51ADB75D-371E-41BF-B286-96A2D0D4A6BF}" type="presParOf" srcId="{0C51F0D3-041A-4F1E-A2EA-5980FCAB7E1A}" destId="{FAD43941-FAA6-4EB6-A6FC-AC2285A8FB10}" srcOrd="0" destOrd="0" presId="urn:microsoft.com/office/officeart/2005/8/layout/hList1"/>
    <dgm:cxn modelId="{356110F4-2A8A-42FB-B908-0D33FFAB01E8}" type="presParOf" srcId="{0C51F0D3-041A-4F1E-A2EA-5980FCAB7E1A}" destId="{ED5F33E4-0B77-4A08-9599-4FA46C9EA601}" srcOrd="1" destOrd="0" presId="urn:microsoft.com/office/officeart/2005/8/layout/hList1"/>
    <dgm:cxn modelId="{C0834DFA-D1A7-43F8-9CD7-DB737F872FBF}" type="presParOf" srcId="{D49A5F45-F78F-4535-BBBA-A327F9F2722E}" destId="{ED444E64-1B8E-460A-9108-97E58DA9084D}" srcOrd="1" destOrd="0" presId="urn:microsoft.com/office/officeart/2005/8/layout/hList1"/>
    <dgm:cxn modelId="{8CD2C730-1C65-4C0C-AD1F-0FE6827B296C}" type="presParOf" srcId="{D49A5F45-F78F-4535-BBBA-A327F9F2722E}" destId="{00939A55-35D9-489F-B070-D09E20588A55}" srcOrd="2" destOrd="0" presId="urn:microsoft.com/office/officeart/2005/8/layout/hList1"/>
    <dgm:cxn modelId="{D6BFEFB4-0C6D-4F32-8349-1AE4D1CA2C9D}" type="presParOf" srcId="{00939A55-35D9-489F-B070-D09E20588A55}" destId="{47CF6235-61B1-4D25-A33F-CB8040615EAB}" srcOrd="0" destOrd="0" presId="urn:microsoft.com/office/officeart/2005/8/layout/hList1"/>
    <dgm:cxn modelId="{E10328A2-A161-492F-A6CE-B14164EC07CD}" type="presParOf" srcId="{00939A55-35D9-489F-B070-D09E20588A55}" destId="{704E431B-E00F-4544-AEA6-E1857C2C58E4}" srcOrd="1" destOrd="0" presId="urn:microsoft.com/office/officeart/2005/8/layout/hList1"/>
    <dgm:cxn modelId="{D41AB1AA-253E-4564-BABB-34D0E20244BD}" type="presParOf" srcId="{D49A5F45-F78F-4535-BBBA-A327F9F2722E}" destId="{454CCB3D-2717-46B6-8098-5C78F58EE25F}" srcOrd="3" destOrd="0" presId="urn:microsoft.com/office/officeart/2005/8/layout/hList1"/>
    <dgm:cxn modelId="{FCE6717E-344D-49BA-BF22-522C46E4D0BF}" type="presParOf" srcId="{D49A5F45-F78F-4535-BBBA-A327F9F2722E}" destId="{E77BFCD7-27D2-42BE-9DD8-E8455A67E750}" srcOrd="4" destOrd="0" presId="urn:microsoft.com/office/officeart/2005/8/layout/hList1"/>
    <dgm:cxn modelId="{A61E1B66-B009-4400-802E-5D6F7FE2F2AD}" type="presParOf" srcId="{E77BFCD7-27D2-42BE-9DD8-E8455A67E750}" destId="{70FEB99C-D541-4D39-BC43-BA1B7E18A508}" srcOrd="0" destOrd="0" presId="urn:microsoft.com/office/officeart/2005/8/layout/hList1"/>
    <dgm:cxn modelId="{D8E2F018-6841-43F5-B086-6AB4BB68FA0D}" type="presParOf" srcId="{E77BFCD7-27D2-42BE-9DD8-E8455A67E750}" destId="{5F29911C-EA08-4638-AC40-FEA40C456475}" srcOrd="1" destOrd="0" presId="urn:microsoft.com/office/officeart/2005/8/layout/hList1"/>
    <dgm:cxn modelId="{39F427BD-56B0-421B-B58D-813FD7A653AB}" type="presParOf" srcId="{D49A5F45-F78F-4535-BBBA-A327F9F2722E}" destId="{3B41A5A6-F9A0-46F6-AD5B-33CEFF777E08}" srcOrd="5" destOrd="0" presId="urn:microsoft.com/office/officeart/2005/8/layout/hList1"/>
    <dgm:cxn modelId="{A71ACCB0-8DE2-4053-B286-BAF38D5F40C3}" type="presParOf" srcId="{D49A5F45-F78F-4535-BBBA-A327F9F2722E}" destId="{028008D3-A095-494D-B137-60F1DB017C90}" srcOrd="6" destOrd="0" presId="urn:microsoft.com/office/officeart/2005/8/layout/hList1"/>
    <dgm:cxn modelId="{27198551-EA7A-40CB-95AC-BF3E540A453E}" type="presParOf" srcId="{028008D3-A095-494D-B137-60F1DB017C90}" destId="{04653C8D-AE2A-4E00-8748-61AD9A4238B7}" srcOrd="0" destOrd="0" presId="urn:microsoft.com/office/officeart/2005/8/layout/hList1"/>
    <dgm:cxn modelId="{3006A1F3-BA89-4708-B6E3-BA71AA63C094}" type="presParOf" srcId="{028008D3-A095-494D-B137-60F1DB017C90}" destId="{42D3C103-F2EE-43D2-9F8A-0D6B4F0FA9E9}" srcOrd="1" destOrd="0" presId="urn:microsoft.com/office/officeart/2005/8/layout/hList1"/>
    <dgm:cxn modelId="{562856B7-25EF-4C07-B3F9-CFBE2F54FEF4}" type="presParOf" srcId="{D49A5F45-F78F-4535-BBBA-A327F9F2722E}" destId="{DA2F9FEF-122B-4D0C-9294-0F8F0131F4E0}" srcOrd="7" destOrd="0" presId="urn:microsoft.com/office/officeart/2005/8/layout/hList1"/>
    <dgm:cxn modelId="{50B23822-D42F-46C6-A61B-F52C50DE7341}" type="presParOf" srcId="{D49A5F45-F78F-4535-BBBA-A327F9F2722E}" destId="{C9B8FD4B-BD70-4AB0-8C26-796C758D41D8}" srcOrd="8" destOrd="0" presId="urn:microsoft.com/office/officeart/2005/8/layout/hList1"/>
    <dgm:cxn modelId="{20DE53F6-589F-4CAB-BF26-11D0BA217EC9}" type="presParOf" srcId="{C9B8FD4B-BD70-4AB0-8C26-796C758D41D8}" destId="{B7AD7280-90AC-438C-9BB2-6547819F2571}" srcOrd="0" destOrd="0" presId="urn:microsoft.com/office/officeart/2005/8/layout/hList1"/>
    <dgm:cxn modelId="{B7CE13C7-28B6-49CA-A65B-64294D99DF63}" type="presParOf" srcId="{C9B8FD4B-BD70-4AB0-8C26-796C758D41D8}" destId="{2CB79BD3-E425-4B8B-A689-51016603C69F}" srcOrd="1" destOrd="0" presId="urn:microsoft.com/office/officeart/2005/8/layout/hList1"/>
    <dgm:cxn modelId="{5073D90E-42F2-4FDA-86DA-3115707517C8}" type="presParOf" srcId="{D49A5F45-F78F-4535-BBBA-A327F9F2722E}" destId="{B243DE86-A935-4055-A0A6-AC566E207FC4}" srcOrd="9" destOrd="0" presId="urn:microsoft.com/office/officeart/2005/8/layout/hList1"/>
    <dgm:cxn modelId="{72839041-40E7-4ED5-8967-1ACFF2FDBE07}" type="presParOf" srcId="{D49A5F45-F78F-4535-BBBA-A327F9F2722E}" destId="{8C579A45-1B5F-4A11-AC37-29AEEC348182}" srcOrd="10" destOrd="0" presId="urn:microsoft.com/office/officeart/2005/8/layout/hList1"/>
    <dgm:cxn modelId="{202BDB86-A681-40B1-AA52-EA4B59E4E52F}" type="presParOf" srcId="{8C579A45-1B5F-4A11-AC37-29AEEC348182}" destId="{7E2AF6B6-BF0E-4085-8247-B03FD06DB52A}" srcOrd="0" destOrd="0" presId="urn:microsoft.com/office/officeart/2005/8/layout/hList1"/>
    <dgm:cxn modelId="{7C811C6A-6D7A-4CFC-9CA5-610A25C8FCFB}" type="presParOf" srcId="{8C579A45-1B5F-4A11-AC37-29AEEC348182}" destId="{015921B9-ABA6-452A-840F-9DEACBDFB5B8}" srcOrd="1" destOrd="0" presId="urn:microsoft.com/office/officeart/2005/8/layout/hList1"/>
    <dgm:cxn modelId="{79802120-822B-4E31-B727-378DBFFEF5EC}" type="presParOf" srcId="{D49A5F45-F78F-4535-BBBA-A327F9F2722E}" destId="{6EFBFF6F-73A2-4610-AB28-F27D9D0C004F}" srcOrd="11" destOrd="0" presId="urn:microsoft.com/office/officeart/2005/8/layout/hList1"/>
    <dgm:cxn modelId="{AE16103F-85F3-4927-95CF-F7BDF107814B}" type="presParOf" srcId="{D49A5F45-F78F-4535-BBBA-A327F9F2722E}" destId="{46683FC8-546D-4E8D-B553-1F585CFECD09}" srcOrd="12" destOrd="0" presId="urn:microsoft.com/office/officeart/2005/8/layout/hList1"/>
    <dgm:cxn modelId="{ACCCBCF7-0F63-46E6-ACB3-C7A47F08A46D}" type="presParOf" srcId="{46683FC8-546D-4E8D-B553-1F585CFECD09}" destId="{3F3DC26A-5645-45C9-B62B-599ABE35EE6C}" srcOrd="0" destOrd="0" presId="urn:microsoft.com/office/officeart/2005/8/layout/hList1"/>
    <dgm:cxn modelId="{58F64B5D-F178-47D6-979E-55EE1944D033}" type="presParOf" srcId="{46683FC8-546D-4E8D-B553-1F585CFECD09}" destId="{5035BCD2-EC3E-4A57-932F-17CF3BC404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43941-FAA6-4EB6-A6FC-AC2285A8FB10}">
      <dsp:nvSpPr>
        <dsp:cNvPr id="0" name=""/>
        <dsp:cNvSpPr/>
      </dsp:nvSpPr>
      <dsp:spPr>
        <a:xfrm>
          <a:off x="4762" y="1366332"/>
          <a:ext cx="1412514" cy="565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Kanta</a:t>
          </a:r>
          <a:endParaRPr lang="fi-FI" sz="500" kern="1200" dirty="0"/>
        </a:p>
      </dsp:txBody>
      <dsp:txXfrm>
        <a:off x="4762" y="1366332"/>
        <a:ext cx="1412514" cy="565005"/>
      </dsp:txXfrm>
    </dsp:sp>
    <dsp:sp modelId="{ED5F33E4-0B77-4A08-9599-4FA46C9EA601}">
      <dsp:nvSpPr>
        <dsp:cNvPr id="0" name=""/>
        <dsp:cNvSpPr/>
      </dsp:nvSpPr>
      <dsp:spPr>
        <a:xfrm>
          <a:off x="4762" y="1931338"/>
          <a:ext cx="1412514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Suostumukset ja kiellot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Resepti-palvelu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Potilastiedon arkisto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Terveydenhuollon todistusten välitys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Elinluovutustahto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Hoitotahto</a:t>
          </a:r>
        </a:p>
      </dsp:txBody>
      <dsp:txXfrm>
        <a:off x="4762" y="1931338"/>
        <a:ext cx="1412514" cy="3777120"/>
      </dsp:txXfrm>
    </dsp:sp>
    <dsp:sp modelId="{47CF6235-61B1-4D25-A33F-CB8040615EAB}">
      <dsp:nvSpPr>
        <dsp:cNvPr id="0" name=""/>
        <dsp:cNvSpPr/>
      </dsp:nvSpPr>
      <dsp:spPr>
        <a:xfrm>
          <a:off x="1615028" y="1366332"/>
          <a:ext cx="1412514" cy="565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Potilaan oikeudet</a:t>
          </a:r>
        </a:p>
      </dsp:txBody>
      <dsp:txXfrm>
        <a:off x="1615028" y="1366332"/>
        <a:ext cx="1412514" cy="565005"/>
      </dsp:txXfrm>
    </dsp:sp>
    <dsp:sp modelId="{704E431B-E00F-4544-AEA6-E1857C2C58E4}">
      <dsp:nvSpPr>
        <dsp:cNvPr id="0" name=""/>
        <dsp:cNvSpPr/>
      </dsp:nvSpPr>
      <dsp:spPr>
        <a:xfrm>
          <a:off x="1615028" y="1931338"/>
          <a:ext cx="1412514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None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Hoitotakuu-hoitoon pääsy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Hoitopaikan valinta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Potilasta on hoidettava yhteisymmärryksessä hänen kanssaan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Tyytymättömyys hoitoon: selvittely hoitopaikassa/palaute , muistutus, kantelu Valviraan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Potilasvahinkoilmoitus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Lääkevahinkoilmoitus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Potilasasiamies </a:t>
          </a:r>
          <a:r>
            <a:rPr lang="fi-FI" sz="8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Päijät</a:t>
          </a: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-Sote  p. 03 819 2504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Sosiaaliasiamies </a:t>
          </a:r>
          <a:r>
            <a:rPr lang="fi-FI" sz="800" b="0" i="0" u="none" strike="noStrike" kern="1200" cap="none" spc="0" baseline="0" dirty="0" err="1">
              <a:solidFill>
                <a:srgbClr val="000000"/>
              </a:solidFill>
              <a:uFillTx/>
              <a:latin typeface="Calibri"/>
            </a:rPr>
            <a:t>Päijät</a:t>
          </a: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-Sote        p.044 729 7989 </a:t>
          </a:r>
        </a:p>
      </dsp:txBody>
      <dsp:txXfrm>
        <a:off x="1615028" y="1931338"/>
        <a:ext cx="1412514" cy="3777120"/>
      </dsp:txXfrm>
    </dsp:sp>
    <dsp:sp modelId="{70FEB99C-D541-4D39-BC43-BA1B7E18A508}">
      <dsp:nvSpPr>
        <dsp:cNvPr id="0" name=""/>
        <dsp:cNvSpPr/>
      </dsp:nvSpPr>
      <dsp:spPr>
        <a:xfrm>
          <a:off x="3225295" y="1366332"/>
          <a:ext cx="1412514" cy="565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Toimeentulo sairauden aikana</a:t>
          </a:r>
        </a:p>
      </dsp:txBody>
      <dsp:txXfrm>
        <a:off x="3225295" y="1366332"/>
        <a:ext cx="1412514" cy="565005"/>
      </dsp:txXfrm>
    </dsp:sp>
    <dsp:sp modelId="{5F29911C-EA08-4638-AC40-FEA40C456475}">
      <dsp:nvSpPr>
        <dsp:cNvPr id="0" name=""/>
        <dsp:cNvSpPr/>
      </dsp:nvSpPr>
      <dsp:spPr>
        <a:xfrm>
          <a:off x="3225295" y="1931338"/>
          <a:ext cx="1412514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Sairauspäiväraha, osasairauspäiväraha 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Kuntoutustuki (määräaikainen)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Eläke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Eläkkeensaajan hoitotuki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Toimeentulotuki</a:t>
          </a:r>
          <a:r>
            <a:rPr lang="fi-FI" sz="5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		</a:t>
          </a:r>
          <a:endParaRPr lang="fi-FI" sz="5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</dsp:txBody>
      <dsp:txXfrm>
        <a:off x="3225295" y="1931338"/>
        <a:ext cx="1412514" cy="3777120"/>
      </dsp:txXfrm>
    </dsp:sp>
    <dsp:sp modelId="{04653C8D-AE2A-4E00-8748-61AD9A4238B7}">
      <dsp:nvSpPr>
        <dsp:cNvPr id="0" name=""/>
        <dsp:cNvSpPr/>
      </dsp:nvSpPr>
      <dsp:spPr>
        <a:xfrm>
          <a:off x="4835561" y="1366332"/>
          <a:ext cx="1412514" cy="565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Sairauden hoitoon ja kuntoutukseen liittyvät korvaukset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500" kern="1200" dirty="0"/>
        </a:p>
      </dsp:txBody>
      <dsp:txXfrm>
        <a:off x="4835561" y="1366332"/>
        <a:ext cx="1412514" cy="565005"/>
      </dsp:txXfrm>
    </dsp:sp>
    <dsp:sp modelId="{42D3C103-F2EE-43D2-9F8A-0D6B4F0FA9E9}">
      <dsp:nvSpPr>
        <dsp:cNvPr id="0" name=""/>
        <dsp:cNvSpPr/>
      </dsp:nvSpPr>
      <dsp:spPr>
        <a:xfrm>
          <a:off x="4835561" y="1931338"/>
          <a:ext cx="1412514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Lääkekorvaukset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Sairaudesta ja kuntoutuksesta aiheutuvat matkakulut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Sairaanhoitokorvaukset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Julkisen terveydenhuollon maksukatto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</dsp:txBody>
      <dsp:txXfrm>
        <a:off x="4835561" y="1931338"/>
        <a:ext cx="1412514" cy="3777120"/>
      </dsp:txXfrm>
    </dsp:sp>
    <dsp:sp modelId="{B7AD7280-90AC-438C-9BB2-6547819F2571}">
      <dsp:nvSpPr>
        <dsp:cNvPr id="0" name=""/>
        <dsp:cNvSpPr/>
      </dsp:nvSpPr>
      <dsp:spPr>
        <a:xfrm>
          <a:off x="6445827" y="1366332"/>
          <a:ext cx="1412514" cy="565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rPr>
            <a:t>Arjessa selviytymisen tuki</a:t>
          </a:r>
        </a:p>
      </dsp:txBody>
      <dsp:txXfrm>
        <a:off x="6445827" y="1366332"/>
        <a:ext cx="1412514" cy="565005"/>
      </dsp:txXfrm>
    </dsp:sp>
    <dsp:sp modelId="{2CB79BD3-E425-4B8B-A689-51016603C69F}">
      <dsp:nvSpPr>
        <dsp:cNvPr id="0" name=""/>
        <dsp:cNvSpPr/>
      </dsp:nvSpPr>
      <dsp:spPr>
        <a:xfrm>
          <a:off x="6445827" y="1931338"/>
          <a:ext cx="1412514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Kotiutustiimi, kotisairaala, kotikuntoutus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Kotihoito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Apteekkien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Apuvälineet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Liikkumisesteisen pysäköintilupa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Kuljetuspalvelut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Asunnon muutostyöt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Taloudellinen tuki kotona selviytymiseen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Henkilökohtainen apu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Omaishoidon tuki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>
              <a:solidFill>
                <a:srgbClr val="000000"/>
              </a:solidFill>
              <a:uFillTx/>
              <a:latin typeface="Calibri"/>
            </a:rPr>
            <a:t>Tuettu asuminen</a:t>
          </a:r>
          <a:endParaRPr lang="fi-FI" sz="800" b="0" i="0" u="none" strike="noStrike" kern="1200" cap="none" spc="0" baseline="0" dirty="0">
            <a:solidFill>
              <a:srgbClr val="000000"/>
            </a:solidFill>
            <a:uFillTx/>
            <a:latin typeface="Calibri"/>
          </a:endParaRPr>
        </a:p>
      </dsp:txBody>
      <dsp:txXfrm>
        <a:off x="6445827" y="1931338"/>
        <a:ext cx="1412514" cy="3777120"/>
      </dsp:txXfrm>
    </dsp:sp>
    <dsp:sp modelId="{7E2AF6B6-BF0E-4085-8247-B03FD06DB52A}">
      <dsp:nvSpPr>
        <dsp:cNvPr id="0" name=""/>
        <dsp:cNvSpPr/>
      </dsp:nvSpPr>
      <dsp:spPr>
        <a:xfrm>
          <a:off x="8056093" y="1366332"/>
          <a:ext cx="1412514" cy="565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Työhön paluu ja ammatillinen kuntoutus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 dirty="0"/>
        </a:p>
      </dsp:txBody>
      <dsp:txXfrm>
        <a:off x="8056093" y="1366332"/>
        <a:ext cx="1412514" cy="565005"/>
      </dsp:txXfrm>
    </dsp:sp>
    <dsp:sp modelId="{015921B9-ABA6-452A-840F-9DEACBDFB5B8}">
      <dsp:nvSpPr>
        <dsp:cNvPr id="0" name=""/>
        <dsp:cNvSpPr/>
      </dsp:nvSpPr>
      <dsp:spPr>
        <a:xfrm>
          <a:off x="8056093" y="1931338"/>
          <a:ext cx="1412514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1" kern="1200" dirty="0"/>
            <a:t>Ota yhteyttä työterveyshuoltoosi: 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 dirty="0"/>
            <a:t>Jos sairausloma pitkittyy yli 90 päivän, potilaalla on velvollisuus toimittaa Kelaan työterveyshuollossa laadittava selvitys työhön paluun mahdollisuuksista. Muuten sairauspäivärahan maksatus Kelasta päättyy. 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 dirty="0"/>
            <a:t>Osasairauspäivärahalla voidaan tukea työhön palaamista esim. määräaikaisella 40–60-% työajalla.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1" kern="1200" dirty="0"/>
            <a:t>Ammatillista kuntoutusta</a:t>
          </a:r>
          <a:r>
            <a:rPr lang="fi-FI" sz="800" kern="1200" dirty="0"/>
            <a:t> on mahdollista saada, jos sairastuneen työkyky on uhattuna. Tilanteesta kannattaa keskustella työterveyshuollon, hoitavan lääkärin ja työnantajan kanssa. Tietoa saa myös oman eläkelaitoksen kuntoutusasiantuntijoilta.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 dirty="0"/>
            <a:t>Työeläkevakuuttaja tai Kela voivat tukea entiseen tai uuteen työhön paluuta  työkokeilulla.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kern="1200" dirty="0"/>
            <a:t>Uudelleenkoulutus voi olla myös mahdollista, ellei paluu entiseen työhön onnistu. </a:t>
          </a:r>
        </a:p>
      </dsp:txBody>
      <dsp:txXfrm>
        <a:off x="8056093" y="1931338"/>
        <a:ext cx="1412514" cy="3777120"/>
      </dsp:txXfrm>
    </dsp:sp>
    <dsp:sp modelId="{3F3DC26A-5645-45C9-B62B-599ABE35EE6C}">
      <dsp:nvSpPr>
        <dsp:cNvPr id="0" name=""/>
        <dsp:cNvSpPr/>
      </dsp:nvSpPr>
      <dsp:spPr>
        <a:xfrm>
          <a:off x="9666360" y="1366332"/>
          <a:ext cx="1412514" cy="565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Verottajan vähennykset ja tuet</a:t>
          </a:r>
        </a:p>
      </dsp:txBody>
      <dsp:txXfrm>
        <a:off x="9666360" y="1366332"/>
        <a:ext cx="1412514" cy="565005"/>
      </dsp:txXfrm>
    </dsp:sp>
    <dsp:sp modelId="{5035BCD2-EC3E-4A57-932F-17CF3BC404C6}">
      <dsp:nvSpPr>
        <dsp:cNvPr id="0" name=""/>
        <dsp:cNvSpPr/>
      </dsp:nvSpPr>
      <dsp:spPr>
        <a:xfrm>
          <a:off x="9666360" y="1931338"/>
          <a:ext cx="1412514" cy="3777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SzPct val="100000"/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Vapautus ajoneuvoverosta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Autoveronpalautus tai –huojennus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Invalidivähennys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Veronmaksukyvyn alentumisvähennys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Kotitalousvähennys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rPr>
            <a:t>Arvonlisäveroton kotipalvelu</a:t>
          </a:r>
        </a:p>
      </dsp:txBody>
      <dsp:txXfrm>
        <a:off x="9666360" y="1931338"/>
        <a:ext cx="1412514" cy="377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408A4-F999-42F0-8A7B-9133F1464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102A204-99A6-4ECB-AFD5-260109C92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E2EEA1-C0DD-409C-B888-47D73B6E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048888-5F98-4B1F-8344-6B1D1643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1D4DEE-80E2-4C76-8835-D1FBF9C0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112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8A2B70-A1B8-4BBA-B48A-EBA91381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E39B3C6-C315-4D72-B431-0F7FA5D5C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839F86-C40D-44AE-938F-30CA45A5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5D6A03-2DCD-4326-A081-FD7C755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7927AF-4FB7-45CB-978B-AABC224E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71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50E023B-C9E7-49BE-85C2-219300BB7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0A8481-39C3-451A-A0EB-6CB9A67C8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20AA9D-01EE-41C4-A882-6971E7C1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04F20C-D6FA-4830-914B-74655A38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AA2557-D6A9-422C-A267-49B06633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0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94DC5A-98A9-4A09-BA08-84C54F22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788B43-D20E-4F39-962C-ABE697C2D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3C37B5-6CB3-4C71-A4D8-63901BD4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0155AE-ED70-42D2-B5E3-ADA4BA1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24F19C-6DC2-4735-BE6F-DCC5A3D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58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89BBD2-93E3-45FB-A97E-54310F987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3313F34-9F99-4E77-B7FC-49784F9CD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011C7B-09A7-4EE0-AB8B-62E6088D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8CA3F5-3DA0-4A91-9CE0-1403AD84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742C39-FD81-4066-A989-9ED60698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86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C82D4C-3D48-4E1B-BF9B-903FE282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5274BE-9FA7-4793-8BD7-D33F5BBE5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243ECC7-B8E2-4BFA-91E9-1B4BC592E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5B59C3-6DD6-4017-AC22-8A6B0B45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CE0911-7741-4B44-8AAC-140EB887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6B9384C-81E0-4A18-8530-3EEC22FB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67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1FE42D-7263-4D3E-B869-0C7CC5BF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6F084A-38FA-4C7B-A486-9D4345B9C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B720927-E717-42AC-B6FF-1B5324081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125FEC1-0FB5-43F4-B59C-A5BFFE831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1C5BECA-EDAF-48B9-90D7-C3C0FBD1F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6FC31FD-5DE3-472A-894F-23157A16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9AB7EAE-0044-4845-AC41-A8D4F26E0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719721E-600B-4195-B325-6CF7082A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918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09673-30D2-4C5A-9660-A3D0AC84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D90253C-0B83-47E7-8341-1A84515E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6709561-1088-43D6-8207-609884ED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DF4D403-EB38-4BDB-B956-80A88C1E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88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F4F63F2-C6BF-4C63-AFF0-C1E61738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E326599-F896-43D3-8F99-D3E95151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77C43E0-ED16-47D6-9194-536202B2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28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C54480-44AF-4278-B4E4-1BC81D862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444BA7-E45B-4908-9F31-080B209E4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2A52CF-F48C-4377-9639-BB82DDAEA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88AB97-BFD8-4B65-BC34-366F3AC2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062414-A873-47BF-9FD1-4EBFE03A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255D84-D4D1-4064-985F-6449B203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53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10832E-55BE-4441-954F-DFD92D5D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5BD3CF4-7290-406C-A545-0C42E9293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10A0D88-FB5C-4A2F-88FB-B19BB74C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28CD506-6ECB-4427-B9AA-BD667A2D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24627C-952E-4935-887E-D6046981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D48EB70-ACB5-4317-B49B-40EF7677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76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223B59F-C4A0-469D-BA27-F1765243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C18499-B9A2-42CE-B664-A9D52F70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781B4E-C751-4857-B3DF-8D4C21E15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235F09-A584-41CE-8297-6335B3033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6E821C-79ED-43DE-BBDE-EF64D2301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32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83271B-D9CC-45E6-ADFA-96B80281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05750"/>
            <a:ext cx="10515600" cy="489898"/>
          </a:xfrm>
        </p:spPr>
        <p:txBody>
          <a:bodyPr>
            <a:noAutofit/>
          </a:bodyPr>
          <a:lstStyle/>
          <a:p>
            <a:r>
              <a:rPr lang="fi-FI" sz="3200" dirty="0"/>
              <a:t>Pitkäaikaissairaan terveydenhuollon tuntemus ja sosiaaliturva</a:t>
            </a:r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9810D3C8-A5E3-4652-B77D-86E893965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5924623"/>
              </p:ext>
            </p:extLst>
          </p:nvPr>
        </p:nvGraphicFramePr>
        <p:xfrm>
          <a:off x="554179" y="305750"/>
          <a:ext cx="11083637" cy="7074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260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</TotalTime>
  <Words>229</Words>
  <Application>Microsoft Office PowerPoint</Application>
  <PresentationFormat>Laajakuva</PresentationFormat>
  <Paragraphs>54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Pitkäaikaissairaan terveydenhuollon tuntemus ja sosiaaliturva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Kuntoutus</dc:title>
  <dc:creator>Meriläinen Hanna</dc:creator>
  <cp:lastModifiedBy>Paakkinen Seija</cp:lastModifiedBy>
  <cp:revision>46</cp:revision>
  <dcterms:created xsi:type="dcterms:W3CDTF">2021-04-13T05:17:02Z</dcterms:created>
  <dcterms:modified xsi:type="dcterms:W3CDTF">2021-04-16T09:47:41Z</dcterms:modified>
</cp:coreProperties>
</file>